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embeddings/oleObject3.bin" ContentType="application/vnd.openxmlformats-officedocument.oleObject"/>
  <Override PartName="/ppt/tags/tag4.xml" ContentType="application/vnd.openxmlformats-officedocument.presentationml.tags+xml"/>
  <Override PartName="/ppt/embeddings/oleObject4.bin" ContentType="application/vnd.openxmlformats-officedocument.oleObject"/>
  <Override PartName="/ppt/tags/tag5.xml" ContentType="application/vnd.openxmlformats-officedocument.presentationml.tags+xml"/>
  <Override PartName="/ppt/embeddings/oleObject5.bin" ContentType="application/vnd.openxmlformats-officedocument.oleObject"/>
  <Override PartName="/ppt/tags/tag6.xml" ContentType="application/vnd.openxmlformats-officedocument.presentationml.tags+xml"/>
  <Override PartName="/ppt/embeddings/oleObject6.bin" ContentType="application/vnd.openxmlformats-officedocument.oleObject"/>
  <Override PartName="/ppt/tags/tag7.xml" ContentType="application/vnd.openxmlformats-officedocument.presentationml.tags+xml"/>
  <Override PartName="/ppt/embeddings/oleObject7.bin" ContentType="application/vnd.openxmlformats-officedocument.oleObject"/>
  <Override PartName="/ppt/tags/tag8.xml" ContentType="application/vnd.openxmlformats-officedocument.presentationml.tags+xml"/>
  <Override PartName="/ppt/embeddings/oleObject8.bin" ContentType="application/vnd.openxmlformats-officedocument.oleObject"/>
  <Override PartName="/ppt/tags/tag9.xml" ContentType="application/vnd.openxmlformats-officedocument.presentationml.tags+xml"/>
  <Override PartName="/ppt/embeddings/oleObject9.bin" ContentType="application/vnd.openxmlformats-officedocument.oleObject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embeddings/oleObject10.bin" ContentType="application/vnd.openxmlformats-officedocument.oleObject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9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0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2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  <p:sldMasterId id="2147483692" r:id="rId10"/>
    <p:sldMasterId id="2147483715" r:id="rId11"/>
    <p:sldMasterId id="2147483737" r:id="rId12"/>
    <p:sldMasterId id="2147483758" r:id="rId13"/>
    <p:sldMasterId id="2147483767" r:id="rId14"/>
    <p:sldMasterId id="2147483788" r:id="rId15"/>
    <p:sldMasterId id="2147483823" r:id="rId16"/>
    <p:sldMasterId id="2147483844" r:id="rId17"/>
    <p:sldMasterId id="2147483856" r:id="rId18"/>
    <p:sldMasterId id="2147483869" r:id="rId19"/>
    <p:sldMasterId id="2147483881" r:id="rId20"/>
    <p:sldMasterId id="2147483893" r:id="rId21"/>
  </p:sldMasterIdLst>
  <p:notesMasterIdLst>
    <p:notesMasterId r:id="rId36"/>
  </p:notesMasterIdLst>
  <p:sldIdLst>
    <p:sldId id="312" r:id="rId22"/>
    <p:sldId id="287" r:id="rId23"/>
    <p:sldId id="311" r:id="rId24"/>
    <p:sldId id="314" r:id="rId25"/>
    <p:sldId id="313" r:id="rId26"/>
    <p:sldId id="315" r:id="rId27"/>
    <p:sldId id="308" r:id="rId28"/>
    <p:sldId id="309" r:id="rId29"/>
    <p:sldId id="310" r:id="rId30"/>
    <p:sldId id="317" r:id="rId31"/>
    <p:sldId id="318" r:id="rId32"/>
    <p:sldId id="316" r:id="rId33"/>
    <p:sldId id="324" r:id="rId34"/>
    <p:sldId id="325" r:id="rId3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60"/>
    <a:srgbClr val="5C818B"/>
    <a:srgbClr val="B3B3B3"/>
    <a:srgbClr val="565656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howGuides="1">
      <p:cViewPr varScale="1">
        <p:scale>
          <a:sx n="60" d="100"/>
          <a:sy n="60" d="100"/>
        </p:scale>
        <p:origin x="903" y="3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5.xml"/><Relationship Id="rId18" Type="http://schemas.openxmlformats.org/officeDocument/2006/relationships/slideMaster" Target="slideMasters/slideMaster10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3.xml"/><Relationship Id="rId34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4.xml"/><Relationship Id="rId17" Type="http://schemas.openxmlformats.org/officeDocument/2006/relationships/slideMaster" Target="slideMasters/slideMaster9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8.xml"/><Relationship Id="rId20" Type="http://schemas.openxmlformats.org/officeDocument/2006/relationships/slideMaster" Target="slideMasters/slideMaster12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7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2.xml"/><Relationship Id="rId19" Type="http://schemas.openxmlformats.org/officeDocument/2006/relationships/slideMaster" Target="slideMasters/slideMaster11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Master" Target="slideMasters/slideMaster6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D00B-A6D4-4B73-A54A-93FA72CAE84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F967E41-4CFA-4B50-A5B8-C5BF44A3D9AE}">
      <dgm:prSet phldrT="[Tekst]"/>
      <dgm:spPr>
        <a:solidFill>
          <a:srgbClr val="ADCCD2"/>
        </a:solidFill>
      </dgm:spPr>
      <dgm:t>
        <a:bodyPr/>
        <a:lstStyle/>
        <a:p>
          <a:r>
            <a:rPr lang="da-DK" dirty="0">
              <a:solidFill>
                <a:schemeClr val="tx1"/>
              </a:solidFill>
            </a:rPr>
            <a:t>Plan</a:t>
          </a:r>
        </a:p>
      </dgm:t>
    </dgm:pt>
    <dgm:pt modelId="{E7C79EB8-3768-4ECA-8AF2-B311E2E3691B}" type="parTrans" cxnId="{3FD360E6-8E41-4DED-A4A5-661523C96863}">
      <dgm:prSet/>
      <dgm:spPr/>
      <dgm:t>
        <a:bodyPr/>
        <a:lstStyle/>
        <a:p>
          <a:endParaRPr lang="da-DK"/>
        </a:p>
      </dgm:t>
    </dgm:pt>
    <dgm:pt modelId="{71D1068E-9C90-4CD8-BDE0-B846887F5F6D}" type="sibTrans" cxnId="{3FD360E6-8E41-4DED-A4A5-661523C96863}">
      <dgm:prSet/>
      <dgm:spPr/>
      <dgm:t>
        <a:bodyPr/>
        <a:lstStyle/>
        <a:p>
          <a:endParaRPr lang="da-DK"/>
        </a:p>
      </dgm:t>
    </dgm:pt>
    <dgm:pt modelId="{3AC331AC-F761-4D0E-8FFC-307636340007}">
      <dgm:prSet phldrT="[Tekst]"/>
      <dgm:spPr>
        <a:solidFill>
          <a:srgbClr val="ADCCD2"/>
        </a:solidFill>
      </dgm:spPr>
      <dgm:t>
        <a:bodyPr/>
        <a:lstStyle/>
        <a:p>
          <a:r>
            <a:rPr lang="da-DK" dirty="0">
              <a:solidFill>
                <a:schemeClr val="tx1"/>
              </a:solidFill>
            </a:rPr>
            <a:t>Do</a:t>
          </a:r>
        </a:p>
      </dgm:t>
    </dgm:pt>
    <dgm:pt modelId="{2197672F-ED8F-404F-AE98-23AF7E7C8DA5}" type="parTrans" cxnId="{AA40D530-3C49-4CE8-842E-B68C0CF491C6}">
      <dgm:prSet/>
      <dgm:spPr/>
      <dgm:t>
        <a:bodyPr/>
        <a:lstStyle/>
        <a:p>
          <a:endParaRPr lang="da-DK"/>
        </a:p>
      </dgm:t>
    </dgm:pt>
    <dgm:pt modelId="{FCB64B49-782D-46CD-B88A-7147BD3C75A7}" type="sibTrans" cxnId="{AA40D530-3C49-4CE8-842E-B68C0CF491C6}">
      <dgm:prSet/>
      <dgm:spPr/>
      <dgm:t>
        <a:bodyPr/>
        <a:lstStyle/>
        <a:p>
          <a:endParaRPr lang="da-DK"/>
        </a:p>
      </dgm:t>
    </dgm:pt>
    <dgm:pt modelId="{0173FB1A-26E8-4512-ABB2-59A1C6E40D03}">
      <dgm:prSet phldrT="[Tekst]"/>
      <dgm:spPr>
        <a:solidFill>
          <a:srgbClr val="ADCCD2"/>
        </a:solidFill>
      </dgm:spPr>
      <dgm:t>
        <a:bodyPr/>
        <a:lstStyle/>
        <a:p>
          <a:r>
            <a:rPr lang="en-US" noProof="0" dirty="0">
              <a:solidFill>
                <a:schemeClr val="tx1"/>
              </a:solidFill>
            </a:rPr>
            <a:t>Study</a:t>
          </a:r>
        </a:p>
      </dgm:t>
    </dgm:pt>
    <dgm:pt modelId="{BE679519-A526-4537-907B-4CA79EFF081C}" type="parTrans" cxnId="{A4CA3697-971E-4E5F-88DE-3DBE1ED9F47F}">
      <dgm:prSet/>
      <dgm:spPr/>
      <dgm:t>
        <a:bodyPr/>
        <a:lstStyle/>
        <a:p>
          <a:endParaRPr lang="da-DK"/>
        </a:p>
      </dgm:t>
    </dgm:pt>
    <dgm:pt modelId="{43F53E94-18F1-4304-8C14-6F463C8533FE}" type="sibTrans" cxnId="{A4CA3697-971E-4E5F-88DE-3DBE1ED9F47F}">
      <dgm:prSet/>
      <dgm:spPr/>
      <dgm:t>
        <a:bodyPr/>
        <a:lstStyle/>
        <a:p>
          <a:endParaRPr lang="da-DK"/>
        </a:p>
      </dgm:t>
    </dgm:pt>
    <dgm:pt modelId="{C22F31ED-595C-40D8-91E2-F93AF6322002}">
      <dgm:prSet phldrT="[Tekst]"/>
      <dgm:spPr>
        <a:solidFill>
          <a:srgbClr val="ADCCD2"/>
        </a:solidFill>
      </dgm:spPr>
      <dgm:t>
        <a:bodyPr/>
        <a:lstStyle/>
        <a:p>
          <a:r>
            <a:rPr lang="da-DK" dirty="0">
              <a:solidFill>
                <a:schemeClr val="tx1"/>
              </a:solidFill>
            </a:rPr>
            <a:t>Act</a:t>
          </a:r>
        </a:p>
      </dgm:t>
    </dgm:pt>
    <dgm:pt modelId="{6CD95AAC-3C06-468F-A584-93F5884FB396}" type="parTrans" cxnId="{49FE6658-1D15-4333-94B9-49EEDECAF37A}">
      <dgm:prSet/>
      <dgm:spPr/>
      <dgm:t>
        <a:bodyPr/>
        <a:lstStyle/>
        <a:p>
          <a:endParaRPr lang="da-DK"/>
        </a:p>
      </dgm:t>
    </dgm:pt>
    <dgm:pt modelId="{D7439750-C779-452F-B1E9-1FC6F3C2C134}" type="sibTrans" cxnId="{49FE6658-1D15-4333-94B9-49EEDECAF37A}">
      <dgm:prSet/>
      <dgm:spPr/>
      <dgm:t>
        <a:bodyPr/>
        <a:lstStyle/>
        <a:p>
          <a:endParaRPr lang="da-DK"/>
        </a:p>
      </dgm:t>
    </dgm:pt>
    <dgm:pt modelId="{B651190C-D32C-4852-A52F-22E210E6EF19}" type="pres">
      <dgm:prSet presAssocID="{790FD00B-A6D4-4B73-A54A-93FA72CAE84A}" presName="compositeShape" presStyleCnt="0">
        <dgm:presLayoutVars>
          <dgm:chMax val="7"/>
          <dgm:dir/>
          <dgm:resizeHandles val="exact"/>
        </dgm:presLayoutVars>
      </dgm:prSet>
      <dgm:spPr/>
    </dgm:pt>
    <dgm:pt modelId="{5AB599FB-4B8E-4DB5-94BB-EFDEEF3F1910}" type="pres">
      <dgm:prSet presAssocID="{790FD00B-A6D4-4B73-A54A-93FA72CAE84A}" presName="wedge1" presStyleLbl="node1" presStyleIdx="0" presStyleCnt="4"/>
      <dgm:spPr/>
      <dgm:t>
        <a:bodyPr/>
        <a:lstStyle/>
        <a:p>
          <a:endParaRPr lang="da-DK"/>
        </a:p>
      </dgm:t>
    </dgm:pt>
    <dgm:pt modelId="{1BFE4583-D9E2-4C27-BEDC-B776320C8113}" type="pres">
      <dgm:prSet presAssocID="{790FD00B-A6D4-4B73-A54A-93FA72CAE84A}" presName="dummy1a" presStyleCnt="0"/>
      <dgm:spPr/>
    </dgm:pt>
    <dgm:pt modelId="{D50AFA45-BFAF-4C91-9D2F-7F2E5B0D559C}" type="pres">
      <dgm:prSet presAssocID="{790FD00B-A6D4-4B73-A54A-93FA72CAE84A}" presName="dummy1b" presStyleCnt="0"/>
      <dgm:spPr/>
    </dgm:pt>
    <dgm:pt modelId="{207AA158-E0DD-4228-87D1-91F6EA77EAA8}" type="pres">
      <dgm:prSet presAssocID="{790FD00B-A6D4-4B73-A54A-93FA72CAE84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98C993F-7873-48D4-AC05-FFA1127D05CD}" type="pres">
      <dgm:prSet presAssocID="{790FD00B-A6D4-4B73-A54A-93FA72CAE84A}" presName="wedge2" presStyleLbl="node1" presStyleIdx="1" presStyleCnt="4"/>
      <dgm:spPr/>
      <dgm:t>
        <a:bodyPr/>
        <a:lstStyle/>
        <a:p>
          <a:endParaRPr lang="da-DK"/>
        </a:p>
      </dgm:t>
    </dgm:pt>
    <dgm:pt modelId="{9FCA5896-BC0D-45C1-AA48-410E4423F04C}" type="pres">
      <dgm:prSet presAssocID="{790FD00B-A6D4-4B73-A54A-93FA72CAE84A}" presName="dummy2a" presStyleCnt="0"/>
      <dgm:spPr/>
    </dgm:pt>
    <dgm:pt modelId="{99ED1BDE-80CF-4798-9892-344CC680DB01}" type="pres">
      <dgm:prSet presAssocID="{790FD00B-A6D4-4B73-A54A-93FA72CAE84A}" presName="dummy2b" presStyleCnt="0"/>
      <dgm:spPr/>
    </dgm:pt>
    <dgm:pt modelId="{5E6EC7D9-B178-4207-9721-30F42F71E71E}" type="pres">
      <dgm:prSet presAssocID="{790FD00B-A6D4-4B73-A54A-93FA72CAE84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0C266F-FF7D-40C2-AF02-3BBEECF8A72B}" type="pres">
      <dgm:prSet presAssocID="{790FD00B-A6D4-4B73-A54A-93FA72CAE84A}" presName="wedge3" presStyleLbl="node1" presStyleIdx="2" presStyleCnt="4"/>
      <dgm:spPr/>
      <dgm:t>
        <a:bodyPr/>
        <a:lstStyle/>
        <a:p>
          <a:endParaRPr lang="da-DK"/>
        </a:p>
      </dgm:t>
    </dgm:pt>
    <dgm:pt modelId="{7DDC7324-5467-4CF4-B734-1717818A46B5}" type="pres">
      <dgm:prSet presAssocID="{790FD00B-A6D4-4B73-A54A-93FA72CAE84A}" presName="dummy3a" presStyleCnt="0"/>
      <dgm:spPr/>
    </dgm:pt>
    <dgm:pt modelId="{027D4BA2-7B07-4D83-B3C3-9C53EA06D6F6}" type="pres">
      <dgm:prSet presAssocID="{790FD00B-A6D4-4B73-A54A-93FA72CAE84A}" presName="dummy3b" presStyleCnt="0"/>
      <dgm:spPr/>
    </dgm:pt>
    <dgm:pt modelId="{39D30DBA-210A-49E6-824E-CB56BE7B9B00}" type="pres">
      <dgm:prSet presAssocID="{790FD00B-A6D4-4B73-A54A-93FA72CAE84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F58ED52-6278-404D-B29B-1F3204241BFB}" type="pres">
      <dgm:prSet presAssocID="{790FD00B-A6D4-4B73-A54A-93FA72CAE84A}" presName="wedge4" presStyleLbl="node1" presStyleIdx="3" presStyleCnt="4"/>
      <dgm:spPr/>
      <dgm:t>
        <a:bodyPr/>
        <a:lstStyle/>
        <a:p>
          <a:endParaRPr lang="da-DK"/>
        </a:p>
      </dgm:t>
    </dgm:pt>
    <dgm:pt modelId="{0DB72466-EB71-41C6-A7BD-FEC9B488688B}" type="pres">
      <dgm:prSet presAssocID="{790FD00B-A6D4-4B73-A54A-93FA72CAE84A}" presName="dummy4a" presStyleCnt="0"/>
      <dgm:spPr/>
    </dgm:pt>
    <dgm:pt modelId="{DF595B49-8C08-4E9A-8B11-3B143B553DC2}" type="pres">
      <dgm:prSet presAssocID="{790FD00B-A6D4-4B73-A54A-93FA72CAE84A}" presName="dummy4b" presStyleCnt="0"/>
      <dgm:spPr/>
    </dgm:pt>
    <dgm:pt modelId="{FC57D9C5-F7DC-45B8-91F5-0DF441F639AF}" type="pres">
      <dgm:prSet presAssocID="{790FD00B-A6D4-4B73-A54A-93FA72CAE84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924714D-E058-45C1-BFCE-2AFA20BE1215}" type="pres">
      <dgm:prSet presAssocID="{71D1068E-9C90-4CD8-BDE0-B846887F5F6D}" presName="arrowWedge1" presStyleLbl="fgSibTrans2D1" presStyleIdx="0" presStyleCnt="4"/>
      <dgm:spPr>
        <a:solidFill>
          <a:srgbClr val="006983"/>
        </a:solidFill>
      </dgm:spPr>
    </dgm:pt>
    <dgm:pt modelId="{0E123AB5-FB64-4DCC-9A69-B06EC73C3DCF}" type="pres">
      <dgm:prSet presAssocID="{FCB64B49-782D-46CD-B88A-7147BD3C75A7}" presName="arrowWedge2" presStyleLbl="fgSibTrans2D1" presStyleIdx="1" presStyleCnt="4"/>
      <dgm:spPr>
        <a:solidFill>
          <a:srgbClr val="006983"/>
        </a:solidFill>
      </dgm:spPr>
    </dgm:pt>
    <dgm:pt modelId="{9DA6BF1A-AB9C-41EE-9652-6694BC7535C7}" type="pres">
      <dgm:prSet presAssocID="{43F53E94-18F1-4304-8C14-6F463C8533FE}" presName="arrowWedge3" presStyleLbl="fgSibTrans2D1" presStyleIdx="2" presStyleCnt="4"/>
      <dgm:spPr>
        <a:solidFill>
          <a:srgbClr val="006983"/>
        </a:solidFill>
      </dgm:spPr>
    </dgm:pt>
    <dgm:pt modelId="{8DB454C4-ADA3-45CB-918E-DC08D79E233F}" type="pres">
      <dgm:prSet presAssocID="{D7439750-C779-452F-B1E9-1FC6F3C2C134}" presName="arrowWedge4" presStyleLbl="fgSibTrans2D1" presStyleIdx="3" presStyleCnt="4"/>
      <dgm:spPr>
        <a:solidFill>
          <a:srgbClr val="006983"/>
        </a:solidFill>
      </dgm:spPr>
    </dgm:pt>
  </dgm:ptLst>
  <dgm:cxnLst>
    <dgm:cxn modelId="{AA40D530-3C49-4CE8-842E-B68C0CF491C6}" srcId="{790FD00B-A6D4-4B73-A54A-93FA72CAE84A}" destId="{3AC331AC-F761-4D0E-8FFC-307636340007}" srcOrd="1" destOrd="0" parTransId="{2197672F-ED8F-404F-AE98-23AF7E7C8DA5}" sibTransId="{FCB64B49-782D-46CD-B88A-7147BD3C75A7}"/>
    <dgm:cxn modelId="{9771F0B4-74C6-45BE-91A1-B3FFD91191BC}" type="presOf" srcId="{C22F31ED-595C-40D8-91E2-F93AF6322002}" destId="{9F58ED52-6278-404D-B29B-1F3204241BFB}" srcOrd="0" destOrd="0" presId="urn:microsoft.com/office/officeart/2005/8/layout/cycle8"/>
    <dgm:cxn modelId="{6005C20A-5926-46A7-9F1B-DD6FBE968DFE}" type="presOf" srcId="{0173FB1A-26E8-4512-ABB2-59A1C6E40D03}" destId="{39D30DBA-210A-49E6-824E-CB56BE7B9B00}" srcOrd="1" destOrd="0" presId="urn:microsoft.com/office/officeart/2005/8/layout/cycle8"/>
    <dgm:cxn modelId="{49FE6658-1D15-4333-94B9-49EEDECAF37A}" srcId="{790FD00B-A6D4-4B73-A54A-93FA72CAE84A}" destId="{C22F31ED-595C-40D8-91E2-F93AF6322002}" srcOrd="3" destOrd="0" parTransId="{6CD95AAC-3C06-468F-A584-93F5884FB396}" sibTransId="{D7439750-C779-452F-B1E9-1FC6F3C2C134}"/>
    <dgm:cxn modelId="{37FA43AE-7F61-42F8-A155-C9DA48FEC8F0}" type="presOf" srcId="{C22F31ED-595C-40D8-91E2-F93AF6322002}" destId="{FC57D9C5-F7DC-45B8-91F5-0DF441F639AF}" srcOrd="1" destOrd="0" presId="urn:microsoft.com/office/officeart/2005/8/layout/cycle8"/>
    <dgm:cxn modelId="{363B29D6-135F-4100-88D6-C711D13DB471}" type="presOf" srcId="{3AC331AC-F761-4D0E-8FFC-307636340007}" destId="{498C993F-7873-48D4-AC05-FFA1127D05CD}" srcOrd="0" destOrd="0" presId="urn:microsoft.com/office/officeart/2005/8/layout/cycle8"/>
    <dgm:cxn modelId="{6561AD30-0D4D-4821-982F-F1CB805B4C75}" type="presOf" srcId="{0173FB1A-26E8-4512-ABB2-59A1C6E40D03}" destId="{B60C266F-FF7D-40C2-AF02-3BBEECF8A72B}" srcOrd="0" destOrd="0" presId="urn:microsoft.com/office/officeart/2005/8/layout/cycle8"/>
    <dgm:cxn modelId="{A4CA3697-971E-4E5F-88DE-3DBE1ED9F47F}" srcId="{790FD00B-A6D4-4B73-A54A-93FA72CAE84A}" destId="{0173FB1A-26E8-4512-ABB2-59A1C6E40D03}" srcOrd="2" destOrd="0" parTransId="{BE679519-A526-4537-907B-4CA79EFF081C}" sibTransId="{43F53E94-18F1-4304-8C14-6F463C8533FE}"/>
    <dgm:cxn modelId="{2C5E1423-105F-4E89-A15F-42A8D4024FC6}" type="presOf" srcId="{790FD00B-A6D4-4B73-A54A-93FA72CAE84A}" destId="{B651190C-D32C-4852-A52F-22E210E6EF19}" srcOrd="0" destOrd="0" presId="urn:microsoft.com/office/officeart/2005/8/layout/cycle8"/>
    <dgm:cxn modelId="{E721EBF0-6C71-4EF5-90DD-46C7CFA00570}" type="presOf" srcId="{0F967E41-4CFA-4B50-A5B8-C5BF44A3D9AE}" destId="{5AB599FB-4B8E-4DB5-94BB-EFDEEF3F1910}" srcOrd="0" destOrd="0" presId="urn:microsoft.com/office/officeart/2005/8/layout/cycle8"/>
    <dgm:cxn modelId="{B0DEF608-6A2B-4BD6-9BBE-4466BC222605}" type="presOf" srcId="{3AC331AC-F761-4D0E-8FFC-307636340007}" destId="{5E6EC7D9-B178-4207-9721-30F42F71E71E}" srcOrd="1" destOrd="0" presId="urn:microsoft.com/office/officeart/2005/8/layout/cycle8"/>
    <dgm:cxn modelId="{6A4970E8-76EB-4BBC-93E7-691DC3C20137}" type="presOf" srcId="{0F967E41-4CFA-4B50-A5B8-C5BF44A3D9AE}" destId="{207AA158-E0DD-4228-87D1-91F6EA77EAA8}" srcOrd="1" destOrd="0" presId="urn:microsoft.com/office/officeart/2005/8/layout/cycle8"/>
    <dgm:cxn modelId="{3FD360E6-8E41-4DED-A4A5-661523C96863}" srcId="{790FD00B-A6D4-4B73-A54A-93FA72CAE84A}" destId="{0F967E41-4CFA-4B50-A5B8-C5BF44A3D9AE}" srcOrd="0" destOrd="0" parTransId="{E7C79EB8-3768-4ECA-8AF2-B311E2E3691B}" sibTransId="{71D1068E-9C90-4CD8-BDE0-B846887F5F6D}"/>
    <dgm:cxn modelId="{24910B06-6835-4D06-93C2-CC2A673DC225}" type="presParOf" srcId="{B651190C-D32C-4852-A52F-22E210E6EF19}" destId="{5AB599FB-4B8E-4DB5-94BB-EFDEEF3F1910}" srcOrd="0" destOrd="0" presId="urn:microsoft.com/office/officeart/2005/8/layout/cycle8"/>
    <dgm:cxn modelId="{F1ACC264-9F98-4A0E-84C0-F5C785B0FFD9}" type="presParOf" srcId="{B651190C-D32C-4852-A52F-22E210E6EF19}" destId="{1BFE4583-D9E2-4C27-BEDC-B776320C8113}" srcOrd="1" destOrd="0" presId="urn:microsoft.com/office/officeart/2005/8/layout/cycle8"/>
    <dgm:cxn modelId="{ACFFBE6E-6FA0-4AE6-87C2-E22C659777E7}" type="presParOf" srcId="{B651190C-D32C-4852-A52F-22E210E6EF19}" destId="{D50AFA45-BFAF-4C91-9D2F-7F2E5B0D559C}" srcOrd="2" destOrd="0" presId="urn:microsoft.com/office/officeart/2005/8/layout/cycle8"/>
    <dgm:cxn modelId="{BEF352CB-4BE1-4F01-AB4E-FF2570AC968C}" type="presParOf" srcId="{B651190C-D32C-4852-A52F-22E210E6EF19}" destId="{207AA158-E0DD-4228-87D1-91F6EA77EAA8}" srcOrd="3" destOrd="0" presId="urn:microsoft.com/office/officeart/2005/8/layout/cycle8"/>
    <dgm:cxn modelId="{077EAAE7-E235-44F2-A76D-568498CB4956}" type="presParOf" srcId="{B651190C-D32C-4852-A52F-22E210E6EF19}" destId="{498C993F-7873-48D4-AC05-FFA1127D05CD}" srcOrd="4" destOrd="0" presId="urn:microsoft.com/office/officeart/2005/8/layout/cycle8"/>
    <dgm:cxn modelId="{C5CAE6C9-8D96-45CB-B272-B6F94D8A09B6}" type="presParOf" srcId="{B651190C-D32C-4852-A52F-22E210E6EF19}" destId="{9FCA5896-BC0D-45C1-AA48-410E4423F04C}" srcOrd="5" destOrd="0" presId="urn:microsoft.com/office/officeart/2005/8/layout/cycle8"/>
    <dgm:cxn modelId="{876A1C07-818E-4C61-B51B-53175229F614}" type="presParOf" srcId="{B651190C-D32C-4852-A52F-22E210E6EF19}" destId="{99ED1BDE-80CF-4798-9892-344CC680DB01}" srcOrd="6" destOrd="0" presId="urn:microsoft.com/office/officeart/2005/8/layout/cycle8"/>
    <dgm:cxn modelId="{8A672886-D4F9-46C3-A052-D322D3FD44C3}" type="presParOf" srcId="{B651190C-D32C-4852-A52F-22E210E6EF19}" destId="{5E6EC7D9-B178-4207-9721-30F42F71E71E}" srcOrd="7" destOrd="0" presId="urn:microsoft.com/office/officeart/2005/8/layout/cycle8"/>
    <dgm:cxn modelId="{3369E6DB-DEBD-44F6-A2D8-6B80BCD1DACC}" type="presParOf" srcId="{B651190C-D32C-4852-A52F-22E210E6EF19}" destId="{B60C266F-FF7D-40C2-AF02-3BBEECF8A72B}" srcOrd="8" destOrd="0" presId="urn:microsoft.com/office/officeart/2005/8/layout/cycle8"/>
    <dgm:cxn modelId="{323BAEA0-68A3-4222-A12B-EBB41DE6B51E}" type="presParOf" srcId="{B651190C-D32C-4852-A52F-22E210E6EF19}" destId="{7DDC7324-5467-4CF4-B734-1717818A46B5}" srcOrd="9" destOrd="0" presId="urn:microsoft.com/office/officeart/2005/8/layout/cycle8"/>
    <dgm:cxn modelId="{4CFB6846-829D-45D1-AB42-0C4E05419943}" type="presParOf" srcId="{B651190C-D32C-4852-A52F-22E210E6EF19}" destId="{027D4BA2-7B07-4D83-B3C3-9C53EA06D6F6}" srcOrd="10" destOrd="0" presId="urn:microsoft.com/office/officeart/2005/8/layout/cycle8"/>
    <dgm:cxn modelId="{57C50162-50D1-4E3F-8DAD-E4D75C69502A}" type="presParOf" srcId="{B651190C-D32C-4852-A52F-22E210E6EF19}" destId="{39D30DBA-210A-49E6-824E-CB56BE7B9B00}" srcOrd="11" destOrd="0" presId="urn:microsoft.com/office/officeart/2005/8/layout/cycle8"/>
    <dgm:cxn modelId="{CBDCD247-5E29-4BE6-AB2B-2AB07D16629A}" type="presParOf" srcId="{B651190C-D32C-4852-A52F-22E210E6EF19}" destId="{9F58ED52-6278-404D-B29B-1F3204241BFB}" srcOrd="12" destOrd="0" presId="urn:microsoft.com/office/officeart/2005/8/layout/cycle8"/>
    <dgm:cxn modelId="{00141BA3-E3AA-42A0-B120-5A9AC3052C7E}" type="presParOf" srcId="{B651190C-D32C-4852-A52F-22E210E6EF19}" destId="{0DB72466-EB71-41C6-A7BD-FEC9B488688B}" srcOrd="13" destOrd="0" presId="urn:microsoft.com/office/officeart/2005/8/layout/cycle8"/>
    <dgm:cxn modelId="{F9AB9201-2903-47E0-940C-88A141401A1E}" type="presParOf" srcId="{B651190C-D32C-4852-A52F-22E210E6EF19}" destId="{DF595B49-8C08-4E9A-8B11-3B143B553DC2}" srcOrd="14" destOrd="0" presId="urn:microsoft.com/office/officeart/2005/8/layout/cycle8"/>
    <dgm:cxn modelId="{0979AB0A-0144-4A14-B2E3-F34B1912A892}" type="presParOf" srcId="{B651190C-D32C-4852-A52F-22E210E6EF19}" destId="{FC57D9C5-F7DC-45B8-91F5-0DF441F639AF}" srcOrd="15" destOrd="0" presId="urn:microsoft.com/office/officeart/2005/8/layout/cycle8"/>
    <dgm:cxn modelId="{FFB1B7A7-1A7C-43AA-A42F-7DDE3B276D07}" type="presParOf" srcId="{B651190C-D32C-4852-A52F-22E210E6EF19}" destId="{2924714D-E058-45C1-BFCE-2AFA20BE1215}" srcOrd="16" destOrd="0" presId="urn:microsoft.com/office/officeart/2005/8/layout/cycle8"/>
    <dgm:cxn modelId="{2CD7F09E-C5ED-4412-8910-FCD371AA3C31}" type="presParOf" srcId="{B651190C-D32C-4852-A52F-22E210E6EF19}" destId="{0E123AB5-FB64-4DCC-9A69-B06EC73C3DCF}" srcOrd="17" destOrd="0" presId="urn:microsoft.com/office/officeart/2005/8/layout/cycle8"/>
    <dgm:cxn modelId="{7A4504DA-37EF-4821-94D3-B0B0FF27F0F5}" type="presParOf" srcId="{B651190C-D32C-4852-A52F-22E210E6EF19}" destId="{9DA6BF1A-AB9C-41EE-9652-6694BC7535C7}" srcOrd="18" destOrd="0" presId="urn:microsoft.com/office/officeart/2005/8/layout/cycle8"/>
    <dgm:cxn modelId="{B19D8A9B-6B99-44A9-8FBB-E68A636BD8AD}" type="presParOf" srcId="{B651190C-D32C-4852-A52F-22E210E6EF19}" destId="{8DB454C4-ADA3-45CB-918E-DC08D79E233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599FB-4B8E-4DB5-94BB-EFDEEF3F1910}">
      <dsp:nvSpPr>
        <dsp:cNvPr id="0" name=""/>
        <dsp:cNvSpPr/>
      </dsp:nvSpPr>
      <dsp:spPr>
        <a:xfrm>
          <a:off x="57049" y="318790"/>
          <a:ext cx="669941" cy="669941"/>
        </a:xfrm>
        <a:prstGeom prst="pie">
          <a:avLst>
            <a:gd name="adj1" fmla="val 16200000"/>
            <a:gd name="adj2" fmla="val 0"/>
          </a:avLst>
        </a:prstGeom>
        <a:solidFill>
          <a:srgbClr val="ADC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700" kern="1200" dirty="0">
              <a:solidFill>
                <a:schemeClr val="tx1"/>
              </a:solidFill>
            </a:rPr>
            <a:t>Plan</a:t>
          </a:r>
        </a:p>
      </dsp:txBody>
      <dsp:txXfrm>
        <a:off x="412676" y="457643"/>
        <a:ext cx="247240" cy="183436"/>
      </dsp:txXfrm>
    </dsp:sp>
    <dsp:sp modelId="{498C993F-7873-48D4-AC05-FFA1127D05CD}">
      <dsp:nvSpPr>
        <dsp:cNvPr id="0" name=""/>
        <dsp:cNvSpPr/>
      </dsp:nvSpPr>
      <dsp:spPr>
        <a:xfrm>
          <a:off x="57049" y="341281"/>
          <a:ext cx="669941" cy="669941"/>
        </a:xfrm>
        <a:prstGeom prst="pie">
          <a:avLst>
            <a:gd name="adj1" fmla="val 0"/>
            <a:gd name="adj2" fmla="val 5400000"/>
          </a:avLst>
        </a:prstGeom>
        <a:solidFill>
          <a:srgbClr val="ADC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700" kern="1200" dirty="0">
              <a:solidFill>
                <a:schemeClr val="tx1"/>
              </a:solidFill>
            </a:rPr>
            <a:t>Do</a:t>
          </a:r>
        </a:p>
      </dsp:txBody>
      <dsp:txXfrm>
        <a:off x="412676" y="688932"/>
        <a:ext cx="247240" cy="183436"/>
      </dsp:txXfrm>
    </dsp:sp>
    <dsp:sp modelId="{B60C266F-FF7D-40C2-AF02-3BBEECF8A72B}">
      <dsp:nvSpPr>
        <dsp:cNvPr id="0" name=""/>
        <dsp:cNvSpPr/>
      </dsp:nvSpPr>
      <dsp:spPr>
        <a:xfrm>
          <a:off x="34558" y="341281"/>
          <a:ext cx="669941" cy="669941"/>
        </a:xfrm>
        <a:prstGeom prst="pie">
          <a:avLst>
            <a:gd name="adj1" fmla="val 5400000"/>
            <a:gd name="adj2" fmla="val 10800000"/>
          </a:avLst>
        </a:prstGeom>
        <a:solidFill>
          <a:srgbClr val="ADC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>
              <a:solidFill>
                <a:schemeClr val="tx1"/>
              </a:solidFill>
            </a:rPr>
            <a:t>Study</a:t>
          </a:r>
        </a:p>
      </dsp:txBody>
      <dsp:txXfrm>
        <a:off x="101632" y="688932"/>
        <a:ext cx="247240" cy="183436"/>
      </dsp:txXfrm>
    </dsp:sp>
    <dsp:sp modelId="{9F58ED52-6278-404D-B29B-1F3204241BFB}">
      <dsp:nvSpPr>
        <dsp:cNvPr id="0" name=""/>
        <dsp:cNvSpPr/>
      </dsp:nvSpPr>
      <dsp:spPr>
        <a:xfrm>
          <a:off x="34558" y="318790"/>
          <a:ext cx="669941" cy="669941"/>
        </a:xfrm>
        <a:prstGeom prst="pie">
          <a:avLst>
            <a:gd name="adj1" fmla="val 10800000"/>
            <a:gd name="adj2" fmla="val 16200000"/>
          </a:avLst>
        </a:prstGeom>
        <a:solidFill>
          <a:srgbClr val="ADC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700" kern="1200" dirty="0">
              <a:solidFill>
                <a:schemeClr val="tx1"/>
              </a:solidFill>
            </a:rPr>
            <a:t>Act</a:t>
          </a:r>
        </a:p>
      </dsp:txBody>
      <dsp:txXfrm>
        <a:off x="101632" y="457643"/>
        <a:ext cx="247240" cy="183436"/>
      </dsp:txXfrm>
    </dsp:sp>
    <dsp:sp modelId="{2924714D-E058-45C1-BFCE-2AFA20BE1215}">
      <dsp:nvSpPr>
        <dsp:cNvPr id="0" name=""/>
        <dsp:cNvSpPr/>
      </dsp:nvSpPr>
      <dsp:spPr>
        <a:xfrm>
          <a:off x="15576" y="277317"/>
          <a:ext cx="752886" cy="75288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69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23AB5-FB64-4DCC-9A69-B06EC73C3DCF}">
      <dsp:nvSpPr>
        <dsp:cNvPr id="0" name=""/>
        <dsp:cNvSpPr/>
      </dsp:nvSpPr>
      <dsp:spPr>
        <a:xfrm>
          <a:off x="15576" y="299808"/>
          <a:ext cx="752886" cy="75288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69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6BF1A-AB9C-41EE-9652-6694BC7535C7}">
      <dsp:nvSpPr>
        <dsp:cNvPr id="0" name=""/>
        <dsp:cNvSpPr/>
      </dsp:nvSpPr>
      <dsp:spPr>
        <a:xfrm>
          <a:off x="-6914" y="299808"/>
          <a:ext cx="752886" cy="75288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69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54C4-ADA3-45CB-918E-DC08D79E233F}">
      <dsp:nvSpPr>
        <dsp:cNvPr id="0" name=""/>
        <dsp:cNvSpPr/>
      </dsp:nvSpPr>
      <dsp:spPr>
        <a:xfrm>
          <a:off x="-6914" y="277317"/>
          <a:ext cx="752886" cy="7528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69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15-11-2022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4 x 400 m. på 2. min 54 sec. = ca. 33 km/t</a:t>
            </a:r>
            <a:r>
              <a:rPr lang="da-DK" baseline="0" dirty="0" smtClean="0"/>
              <a:t>, det går rigtigt stærkt!</a:t>
            </a:r>
          </a:p>
          <a:p>
            <a:r>
              <a:rPr lang="da-DK" baseline="0" dirty="0" smtClean="0"/>
              <a:t>Mit bud er at I også oplever stor travlhed, selv om det ikke nødvendigvis foregår med 33 km/t! 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85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 Ændres til et opdateret format</a:t>
            </a:r>
          </a:p>
          <a:p>
            <a:endParaRPr lang="da-DK" dirty="0"/>
          </a:p>
          <a:p>
            <a:r>
              <a:rPr lang="da-DK" dirty="0"/>
              <a:t>et program strækker sig reelt over knap 1½ år bygget op over 5 </a:t>
            </a:r>
            <a:r>
              <a:rPr lang="da-DK" dirty="0" err="1"/>
              <a:t>F´ere</a:t>
            </a:r>
            <a:r>
              <a:rPr lang="da-DK" dirty="0"/>
              <a:t> i den røde og de blå bokse – Forudsætning, Fundament, Forberedelse, Forandring og Fastholdelse.</a:t>
            </a:r>
          </a:p>
          <a:p>
            <a:endParaRPr lang="da-DK" dirty="0"/>
          </a:p>
          <a:p>
            <a:r>
              <a:rPr lang="da-DK" dirty="0"/>
              <a:t>= vores fortolkning af rammepapirets budskaber.</a:t>
            </a:r>
          </a:p>
          <a:p>
            <a:endParaRPr lang="da-DK" dirty="0"/>
          </a:p>
          <a:p>
            <a:r>
              <a:rPr lang="da-DK" dirty="0"/>
              <a:t>At vi taler om 1½ år ligger i, at programmet igangsættes efter nytår, hvor sundhedsklyngerne skal til at udpege forbedringstemaer/-initiativer og deltagere.</a:t>
            </a:r>
          </a:p>
          <a:p>
            <a:endParaRPr lang="da-DK" dirty="0"/>
          </a:p>
          <a:p>
            <a:r>
              <a:rPr lang="da-DK" dirty="0"/>
              <a:t>Hvert F bidrager</a:t>
            </a:r>
            <a:r>
              <a:rPr lang="da-DK" baseline="0" dirty="0"/>
              <a:t> til at understøtte deltagerne i at forberede sig, omsætte teori og inspiration til konkret handling og implementering derhjemme.</a:t>
            </a:r>
          </a:p>
          <a:p>
            <a:endParaRPr lang="da-DK" baseline="0" dirty="0"/>
          </a:p>
          <a:p>
            <a:r>
              <a:rPr lang="da-DK" baseline="0" dirty="0"/>
              <a:t>Indholdsmæssigt arbejder vi med IHI, materialet fra programmet 1.0. og har skruet op for organisationsforståelse og ledelse AF forbedringsarbejde – igen belært af erfaringer fra mange hold</a:t>
            </a:r>
          </a:p>
          <a:p>
            <a:endParaRPr lang="da-DK" baseline="0" dirty="0"/>
          </a:p>
          <a:p>
            <a:pPr defTabSz="1263548">
              <a:defRPr/>
            </a:pPr>
            <a:r>
              <a:rPr lang="da-DK" baseline="0" dirty="0"/>
              <a:t>De nederste 3 gule bjælker er således mål og budskaber i indholdet, der går igennem hele programmet – vi vil skrue op og ned for de 3 undervejs, men de vil hele tiden være i spil.</a:t>
            </a:r>
          </a:p>
          <a:p>
            <a:pPr defTabSz="1263548">
              <a:defRPr/>
            </a:pPr>
            <a:r>
              <a:rPr lang="da-DK" baseline="0" dirty="0"/>
              <a:t>Vi har en ambition om at internalisere de 3 i deltagernes </a:t>
            </a:r>
            <a:r>
              <a:rPr lang="da-DK" baseline="0" dirty="0" err="1"/>
              <a:t>mindset</a:t>
            </a:r>
            <a:r>
              <a:rPr lang="da-DK" baseline="0" dirty="0"/>
              <a:t> – forbedringsmetodik versus forbedringsmentalitet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5DAE1-4DBC-4EBB-A0F7-2243D879E83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31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4 x 400 m. på 2. min 54 sec. = ca. 33 km/t</a:t>
            </a:r>
            <a:r>
              <a:rPr lang="da-DK" baseline="0" dirty="0" smtClean="0"/>
              <a:t>, det går rigtigt stærkt!</a:t>
            </a:r>
          </a:p>
          <a:p>
            <a:r>
              <a:rPr lang="da-DK" baseline="0" dirty="0" smtClean="0"/>
              <a:t>Mit bud er at I også oplever stor travlhed, selv om det ikke nødvendigvis foregår med 33 km/t! 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888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0FADFA77-4294-4494-B9BA-9EA84CBE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943871" y="3152939"/>
            <a:ext cx="6624737" cy="1356181"/>
          </a:xfrm>
        </p:spPr>
        <p:txBody>
          <a:bodyPr anchor="t" anchorCtr="0"/>
          <a:lstStyle>
            <a:lvl1pPr>
              <a:defRPr sz="3600">
                <a:solidFill>
                  <a:srgbClr val="5C818B"/>
                </a:solidFill>
              </a:defRPr>
            </a:lvl1pPr>
          </a:lstStyle>
          <a:p>
            <a:r>
              <a:rPr lang="da-DK" dirty="0"/>
              <a:t>Overskrift 36 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41319" y="4797152"/>
            <a:ext cx="6624737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5C81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5a24f27e-a91f-40e4-9a57-11bca2912093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7f04b40-1f52-4ad2-8673-19146f74321f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57804933" name="image" descr="{&quot;templafy&quot;:{&quot;id&quot;:&quot;5a4e4ddd-03a0-48ad-86fc-790885a0b9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8cc16c53-fb3f-4121-a465-a2a0d08efebd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0ca78db9-1f34-4a6a-b3d5-428e8457d8fb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"/>
            <a:ext cx="7468270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C27FB6-1C90-4BD0-B5D7-007EE3A66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59" y="2520007"/>
            <a:ext cx="7482863" cy="65211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69312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1722" b="0" cap="all" spc="151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8"/>
            <a:ext cx="0" cy="578152"/>
          </a:xfrm>
        </p:spPr>
        <p:txBody>
          <a:bodyPr/>
          <a:lstStyle>
            <a:lvl1pPr>
              <a:defRPr sz="14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7DD2-E465-D142-901B-8F8B5CD4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022" y="1218860"/>
            <a:ext cx="12201029" cy="50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64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7" y="2482347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89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10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eller ord til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14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6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887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55" y="6007006"/>
            <a:ext cx="1866381" cy="59008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1" y="-6149641"/>
            <a:ext cx="10629138" cy="1219907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9DCE25-406B-F849-971B-3B95A143E5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4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0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7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2" y="1520319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989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7" y="3715435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69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5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i overskriften </a:t>
            </a:r>
            <a:b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</a:b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til 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4" y="5997604"/>
            <a:ext cx="71753" cy="557999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6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887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Date_DateCustomA">
            <a:extLst>
              <a:ext uri="{FF2B5EF4-FFF2-40B4-BE49-F238E27FC236}">
                <a16:creationId xmlns:a16="http://schemas.microsoft.com/office/drawing/2014/main" id="{83B87CDF-1545-A043-B2EF-A5E40790EF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320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DATO</a:t>
            </a:r>
          </a:p>
        </p:txBody>
      </p:sp>
      <p:sp>
        <p:nvSpPr>
          <p:cNvPr id="31" name="USR_Title">
            <a:extLst>
              <a:ext uri="{FF2B5EF4-FFF2-40B4-BE49-F238E27FC236}">
                <a16:creationId xmlns:a16="http://schemas.microsoft.com/office/drawing/2014/main" id="{51751D24-1EC3-FC45-B4C5-2E3E1ABB8D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4320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TITEL</a:t>
            </a:r>
          </a:p>
        </p:txBody>
      </p:sp>
      <p:sp>
        <p:nvSpPr>
          <p:cNvPr id="32" name="FLD_Event">
            <a:extLst>
              <a:ext uri="{FF2B5EF4-FFF2-40B4-BE49-F238E27FC236}">
                <a16:creationId xmlns:a16="http://schemas.microsoft.com/office/drawing/2014/main" id="{06090CB5-1AD5-8847-A56B-49392981F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367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</a:rPr>
              <a:t>EVENT</a:t>
            </a:r>
          </a:p>
        </p:txBody>
      </p:sp>
      <p:sp>
        <p:nvSpPr>
          <p:cNvPr id="33" name="USR_Name">
            <a:extLst>
              <a:ext uri="{FF2B5EF4-FFF2-40B4-BE49-F238E27FC236}">
                <a16:creationId xmlns:a16="http://schemas.microsoft.com/office/drawing/2014/main" id="{7E4960BF-7EFE-7246-811D-2E2E30BDEF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1367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NAVN</a:t>
            </a:r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55" y="6007006"/>
            <a:ext cx="1866381" cy="59008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UNIVERSITET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807BD2F-53D4-0B48-9E07-8F17CB30A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4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0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7" y="2482347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89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10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eller ord til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4" y="5997604"/>
            <a:ext cx="71753" cy="557999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6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887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320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DATE</a:t>
            </a:r>
          </a:p>
        </p:txBody>
      </p:sp>
      <p:sp>
        <p:nvSpPr>
          <p:cNvPr id="20" name="USR_Title">
            <a:extLst>
              <a:ext uri="{FF2B5EF4-FFF2-40B4-BE49-F238E27FC236}">
                <a16:creationId xmlns:a16="http://schemas.microsoft.com/office/drawing/2014/main" id="{C89BF9DB-1346-114F-9332-18E99C5D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4320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TITLE</a:t>
            </a: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367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</a:rPr>
              <a:t>EVENT</a:t>
            </a:r>
          </a:p>
        </p:txBody>
      </p:sp>
      <p:sp>
        <p:nvSpPr>
          <p:cNvPr id="24" name="USR_Name">
            <a:extLst>
              <a:ext uri="{FF2B5EF4-FFF2-40B4-BE49-F238E27FC236}">
                <a16:creationId xmlns:a16="http://schemas.microsoft.com/office/drawing/2014/main" id="{906037FE-CD0B-D246-ADAE-BD593819F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1367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NAME</a:t>
            </a: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4" y="6007006"/>
            <a:ext cx="2180652" cy="59008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DEPARTMENT OF POLITICAL SCIENCE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UNIVERSITY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089D777-7D3E-D24B-874B-DE85152B7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4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05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7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5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to linjer 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til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95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71" tIns="45635" rIns="91271" bIns="4563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30"/>
            <a:ext cx="1155901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7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5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én linje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Light eller 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9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71" tIns="45635" rIns="91271" bIns="4563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5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7" y="1371601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5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én linje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Light eller AU Passata Bold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4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71" tIns="45635" rIns="91271" bIns="4563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7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994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7" y="3010712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to linjer</a:t>
            </a:r>
            <a:endParaRPr lang="en-GB" sz="1797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93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5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419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0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17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3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4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6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3" y="3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2" y="1412776"/>
            <a:ext cx="8499157" cy="3744416"/>
          </a:xfrm>
        </p:spPr>
        <p:txBody>
          <a:bodyPr/>
          <a:lstStyle>
            <a:lvl1pPr marL="431178" indent="-43117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5">
                <a:latin typeface="Georgia" panose="02040502050405020303" pitchFamily="18" charset="0"/>
              </a:defRPr>
            </a:lvl1pPr>
            <a:lvl2pPr marL="215590" indent="-215590" algn="ctr">
              <a:lnSpc>
                <a:spcPct val="99000"/>
              </a:lnSpc>
              <a:buFont typeface="Arial" panose="020B0604020202020204" pitchFamily="34" charset="0"/>
              <a:buChar char="-"/>
              <a:defRPr sz="1996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2646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3" y="3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2"/>
            <a:ext cx="6266328" cy="2725288"/>
          </a:xfrm>
        </p:spPr>
        <p:txBody>
          <a:bodyPr/>
          <a:lstStyle>
            <a:lvl1pPr marL="431178" indent="-43117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5">
                <a:latin typeface="Georgia" panose="02040502050405020303" pitchFamily="18" charset="0"/>
              </a:defRPr>
            </a:lvl1pPr>
            <a:lvl2pPr marL="215590" indent="-215590" algn="ctr">
              <a:lnSpc>
                <a:spcPct val="99000"/>
              </a:lnSpc>
              <a:buFont typeface="Arial" panose="020B0604020202020204" pitchFamily="34" charset="0"/>
              <a:buChar char="-"/>
              <a:defRPr sz="1996" cap="all" baseline="0">
                <a:latin typeface="Georgia" panose="02040502050405020303" pitchFamily="18" charset="0"/>
              </a:defRPr>
            </a:lvl2pPr>
            <a:lvl3pPr marL="574905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041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3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9940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5" y="1022479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i overskriften </a:t>
            </a:r>
            <a:b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</a:b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til AU Passata Light</a:t>
            </a:r>
            <a:endParaRPr lang="en-GB" sz="479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9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9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42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80" y="2229267"/>
            <a:ext cx="2398246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987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59" y="2520004"/>
            <a:ext cx="165080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4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287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6" cap="all" spc="200" dirty="0">
              <a:solidFill>
                <a:srgbClr val="FFFFFF"/>
              </a:solidFill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871547" y="2545400"/>
            <a:ext cx="7482862" cy="161015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173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6" b="1" cap="all" spc="100" dirty="0">
              <a:solidFill>
                <a:srgbClr val="FFFFFF"/>
              </a:solidFill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6" b="1" cap="all" spc="100" dirty="0">
              <a:solidFill>
                <a:srgbClr val="FFFFFF"/>
              </a:solidFill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296" b="1" cap="all" spc="100" dirty="0">
                <a:solidFill>
                  <a:srgbClr val="FFFFFF"/>
                </a:solidFill>
              </a:rPr>
              <a:t>INSTITUT FOR STATSKUNDSKAB</a:t>
            </a: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296" cap="all" spc="100" dirty="0">
                <a:solidFill>
                  <a:srgbClr val="FFFFFF"/>
                </a:solidFill>
              </a:rPr>
              <a:t>AARHUS UNIVERSITET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4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100" y="2482215"/>
            <a:ext cx="10222987" cy="166225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2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9"/>
            <a:ext cx="1826368" cy="307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4799518" y="5867149"/>
            <a:ext cx="2272432" cy="6552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1198" b="0" cap="all" baseline="0" dirty="0">
                <a:solidFill>
                  <a:schemeClr val="bg1"/>
                </a:solidFill>
                <a:latin typeface="+mn-lt"/>
              </a:rPr>
              <a:t>#</a:t>
            </a:r>
            <a:r>
              <a:rPr lang="en-GB" sz="1198" b="0" cap="all" baseline="0" dirty="0" err="1">
                <a:solidFill>
                  <a:schemeClr val="bg1"/>
                </a:solidFill>
                <a:latin typeface="+mn-lt"/>
              </a:rPr>
              <a:t>opencpl</a:t>
            </a:r>
            <a:endParaRPr lang="en-GB" sz="1198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2294" y="5997601"/>
            <a:ext cx="2272432" cy="5207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1198" b="0" kern="1200" cap="all" baseline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@ledelsescenter</a:t>
            </a:r>
            <a:endParaRPr lang="en-GB" sz="1198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2"/>
            <a:ext cx="71753" cy="558603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0"/>
            <a:ext cx="600892" cy="601851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9" y="5997602"/>
            <a:ext cx="2350657" cy="44772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2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55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FB27B3EA-4797-C24E-9DB0-97E7AEB948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93" y="6184355"/>
            <a:ext cx="2804143" cy="50421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1" y="-6149641"/>
            <a:ext cx="10629138" cy="122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4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4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287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6" cap="all" spc="200" dirty="0">
              <a:solidFill>
                <a:srgbClr val="FFFFFF"/>
              </a:solidFill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7DD2-E465-D142-901B-8F8B5CD4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2" y="1066366"/>
            <a:ext cx="9630246" cy="44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90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7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7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225" y="273967"/>
            <a:ext cx="10971553" cy="114389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11811076" y="6580800"/>
            <a:ext cx="252066" cy="307777"/>
          </a:xfrm>
        </p:spPr>
        <p:txBody>
          <a:bodyPr/>
          <a:lstStyle/>
          <a:p>
            <a:r>
              <a:rPr lang="da-DK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mtClean="0">
                <a:solidFill>
                  <a:srgbClr val="A1938E">
                    <a:lumMod val="50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A1938E">
                  <a:lumMod val="50000"/>
                </a:srgbClr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95" y="6202727"/>
            <a:ext cx="1390289" cy="5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482345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8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eller ord til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14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1" y="-6149641"/>
            <a:ext cx="10629138" cy="1219907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9DCE25-406B-F849-971B-3B95A143E5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93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6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1" y="1520317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6" y="3715433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696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6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i overskriften </a:t>
            </a:r>
            <a:b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</a:b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til 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18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UNIVERSITET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807BD2F-53D4-0B48-9E07-8F17CB30AE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98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482345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8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eller ord til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3" y="5997602"/>
            <a:ext cx="71753" cy="557999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DATE</a:t>
            </a:r>
          </a:p>
        </p:txBody>
      </p:sp>
      <p:sp>
        <p:nvSpPr>
          <p:cNvPr id="20" name="USR_Title">
            <a:extLst>
              <a:ext uri="{FF2B5EF4-FFF2-40B4-BE49-F238E27FC236}">
                <a16:creationId xmlns:a16="http://schemas.microsoft.com/office/drawing/2014/main" id="{C89BF9DB-1346-114F-9332-18E99C5D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4444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TITLE</a:t>
            </a: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6" rIns="0" bIns="0" anchor="t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</a:rPr>
              <a:t>EVENT</a:t>
            </a:r>
          </a:p>
        </p:txBody>
      </p:sp>
      <p:sp>
        <p:nvSpPr>
          <p:cNvPr id="24" name="USR_Name">
            <a:extLst>
              <a:ext uri="{FF2B5EF4-FFF2-40B4-BE49-F238E27FC236}">
                <a16:creationId xmlns:a16="http://schemas.microsoft.com/office/drawing/2014/main" id="{906037FE-CD0B-D246-ADAE-BD593819F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1456" rIns="0" bIns="0" anchor="t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699" cap="all" dirty="0">
                <a:solidFill>
                  <a:srgbClr val="FFFFFF"/>
                </a:solidFill>
                <a:latin typeface="AU Passata"/>
              </a:rPr>
              <a:t>NAME</a:t>
            </a: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3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FFFFFF"/>
                </a:solidFill>
              </a:rPr>
              <a:t>DEPARTMENT OF POLITICAL SCIENCE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FFFFFF"/>
                </a:solidFill>
              </a:rPr>
              <a:t>AARHUS UNIVERSITY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089D777-7D3E-D24B-874B-DE85152B7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1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3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to linjer 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til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545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3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én linje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Light eller 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2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4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6" y="1371601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3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én linje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Light eller AU Passata Bold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34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2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6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995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6" y="3010712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Overskrift to linjer</a:t>
            </a:r>
            <a:endParaRPr lang="en-GB" sz="1798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0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4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0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5" y="3443624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1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5" y="1520316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992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5" y="3715432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696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7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1" dirty="0"/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2"/>
            <a:ext cx="71753" cy="558603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0"/>
            <a:ext cx="600892" cy="601851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9" y="5997602"/>
            <a:ext cx="2350657" cy="44772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2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Date_DateCustomA">
            <a:extLst>
              <a:ext uri="{FF2B5EF4-FFF2-40B4-BE49-F238E27FC236}">
                <a16:creationId xmlns:a16="http://schemas.microsoft.com/office/drawing/2014/main" id="{83B87CDF-1545-A043-B2EF-A5E40790EF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1808" y="5863739"/>
            <a:ext cx="2272432" cy="5822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cap="all" baseline="0">
                <a:solidFill>
                  <a:schemeClr val="bg1"/>
                </a:solidFill>
                <a:latin typeface="+mn-lt"/>
              </a:rPr>
              <a:t>#opencpl</a:t>
            </a:r>
            <a:endParaRPr lang="en-GB" sz="699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FLD_Event">
            <a:extLst>
              <a:ext uri="{FF2B5EF4-FFF2-40B4-BE49-F238E27FC236}">
                <a16:creationId xmlns:a16="http://schemas.microsoft.com/office/drawing/2014/main" id="{06090CB5-1AD5-8847-A56B-49392981F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1"/>
            <a:ext cx="2272432" cy="4477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kern="1200" cap="all" baseline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@ledelsescenter</a:t>
            </a:r>
            <a:endParaRPr lang="en-GB" sz="699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55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82A5F6B1-A95E-6C45-AEE6-A51D39B931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93" y="6184355"/>
            <a:ext cx="2804143" cy="5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10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7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861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6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4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30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2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2" y="1412776"/>
            <a:ext cx="8499157" cy="3744416"/>
          </a:xfrm>
        </p:spPr>
        <p:txBody>
          <a:bodyPr/>
          <a:lstStyle>
            <a:lvl1pPr marL="431308" indent="-43130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55" indent="-215655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7311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2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2"/>
            <a:ext cx="6266328" cy="2725288"/>
          </a:xfrm>
        </p:spPr>
        <p:txBody>
          <a:bodyPr/>
          <a:lstStyle>
            <a:lvl1pPr marL="431308" indent="-43130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55" indent="-215655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marL="575078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35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3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30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6" y="1022477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Ændr 2. linje i overskriften </a:t>
            </a:r>
            <a:b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</a:br>
            <a:r>
              <a:rPr lang="en-GB" sz="998" noProof="1">
                <a:solidFill>
                  <a:srgbClr val="000000">
                    <a:lumMod val="75000"/>
                    <a:lumOff val="25000"/>
                  </a:srgbClr>
                </a:solidFill>
                <a:latin typeface="AU Passata"/>
              </a:rPr>
              <a:t>til AU Passata Light</a:t>
            </a:r>
            <a:endParaRPr lang="en-GB" sz="4791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591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9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GB" sz="1597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8976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9" y="2229267"/>
            <a:ext cx="2398246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54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100" y="2482215"/>
            <a:ext cx="10222987" cy="166225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2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9"/>
            <a:ext cx="1826368" cy="307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2"/>
            <a:ext cx="71753" cy="558603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0"/>
            <a:ext cx="600892" cy="601851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9" y="5997602"/>
            <a:ext cx="2350657" cy="44772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2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1808" y="5863101"/>
            <a:ext cx="2272432" cy="5822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cap="all" baseline="0">
                <a:solidFill>
                  <a:schemeClr val="bg1"/>
                </a:solidFill>
                <a:latin typeface="+mn-lt"/>
              </a:rPr>
              <a:t>#opencpl</a:t>
            </a:r>
            <a:endParaRPr lang="en-GB" sz="699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1"/>
            <a:ext cx="2272432" cy="4477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kern="1200" cap="all" baseline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@ledelsescenter</a:t>
            </a:r>
            <a:endParaRPr lang="en-GB" sz="699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5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A2FC0EED-E44B-BE48-BAB7-9071150A1B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93" y="6184355"/>
            <a:ext cx="2804143" cy="5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87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58" y="2520002"/>
            <a:ext cx="165080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2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7" cap="all" spc="200" dirty="0">
              <a:solidFill>
                <a:srgbClr val="FFFFFF"/>
              </a:solidFill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871546" y="2545400"/>
            <a:ext cx="7482862" cy="161015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205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7" b="1" cap="all" spc="100" dirty="0">
              <a:solidFill>
                <a:srgbClr val="FFFFFF"/>
              </a:solidFill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7" b="1" cap="all" spc="100" dirty="0">
              <a:solidFill>
                <a:srgbClr val="FFFFFF"/>
              </a:solidFill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297" b="1" cap="all" spc="100" dirty="0">
                <a:solidFill>
                  <a:srgbClr val="FFFFFF"/>
                </a:solidFill>
              </a:rPr>
              <a:t>INSTITUT FOR STATSKUNDSKAB</a:t>
            </a: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297" cap="all" spc="100" dirty="0">
                <a:solidFill>
                  <a:srgbClr val="FFFFFF"/>
                </a:solidFill>
              </a:rPr>
              <a:t>AARHUS UNIVERSITET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434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2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297" cap="all" spc="200" dirty="0">
              <a:solidFill>
                <a:srgbClr val="FFFFFF"/>
              </a:solidFill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7DD2-E465-D142-901B-8F8B5CD4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2" y="1066366"/>
            <a:ext cx="9630246" cy="44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8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0FADFA77-4294-4494-B9BA-9EA84CBE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943871" y="3152939"/>
            <a:ext cx="6624737" cy="1356181"/>
          </a:xfrm>
        </p:spPr>
        <p:txBody>
          <a:bodyPr anchor="t" anchorCtr="0"/>
          <a:lstStyle>
            <a:lvl1pPr>
              <a:defRPr sz="3600">
                <a:solidFill>
                  <a:srgbClr val="5C818B"/>
                </a:solidFill>
              </a:defRPr>
            </a:lvl1pPr>
          </a:lstStyle>
          <a:p>
            <a:r>
              <a:rPr lang="da-DK" dirty="0"/>
              <a:t>Overskrift 36 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41319" y="4797152"/>
            <a:ext cx="6624737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5C81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5a24f27e-a91f-40e4-9a57-11bca2912093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7f04b40-1f52-4ad2-8673-19146f74321f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57804933" name="image" descr="{&quot;templafy&quot;:{&quot;id&quot;:&quot;5a4e4ddd-03a0-48ad-86fc-790885a0b9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8cc16c53-fb3f-4121-a465-a2a0d08efebd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0ca78db9-1f34-4a6a-b3d5-428e8457d8fb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64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ext" descr="{&quot;templafy&quot;:{&quot;id&quot;:&quot;e45bdb66-735d-47e2-a0dd-234e7837c26f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4dda4036-98b2-42a4-a2c2-93edfa66ef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3864823" name="image" descr="{&quot;templafy&quot;:{&quot;id&quot;:&quot;fd6fe772-42fe-4deb-970d-ff910f24d2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e3aec226-ce87-4f1e-9730-49c43d4887b8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578e9232-c971-4db3-9317-b0ca24de66d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0417958" name="image" descr="{&quot;templafy&quot;:{&quot;id&quot;:&quot;849d8d41-4ac2-45dd-8ba1-0e79b8c581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4F20AF-CBD4-433C-B202-AC922799A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70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4118446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410415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4bfe733f-1894-4d64-91af-8de892e1456d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d3b08f7-7800-4f37-be1d-a17b15e2d5b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7858736" name="image" descr="{&quot;templafy&quot;:{&quot;id&quot;:&quot;f4ca3820-4749-40d1-aad1-8f5a6abf7a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6" name="text" descr="{&quot;templafy&quot;:{&quot;id&quot;:&quot;2f5b187c-d725-4bd1-9deb-73811f62ced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e1cbbf7-4fe5-4f06-9f76-8cc2f4cb0612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1BD301D4-B1F3-4E2B-80B8-84716EB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F82D20-A24B-4ED3-9DC1-FA6201389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65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A81C073-453A-442E-AB33-B3AAFBCE3378}"/>
              </a:ext>
            </a:extLst>
          </p:cNvPr>
          <p:cNvSpPr txBox="1">
            <a:spLocks/>
          </p:cNvSpPr>
          <p:nvPr userDrawn="1"/>
        </p:nvSpPr>
        <p:spPr>
          <a:xfrm>
            <a:off x="1367391" y="872716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rgbClr val="1F4A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1F4A60"/>
                </a:solidFill>
              </a:rPr>
              <a:t>Overskrift 28pt i max. to linjer </a:t>
            </a:r>
            <a:br>
              <a:rPr lang="da-DK" dirty="0">
                <a:solidFill>
                  <a:srgbClr val="1F4A60"/>
                </a:solidFill>
              </a:rPr>
            </a:br>
            <a:r>
              <a:rPr lang="da-DK" dirty="0">
                <a:solidFill>
                  <a:srgbClr val="1F4A60"/>
                </a:solidFill>
              </a:rPr>
              <a:t>teksten vokser opad</a:t>
            </a: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56CBBFB9-5DF3-4D51-9DD2-8C662362C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Hvid dæk boks">
            <a:extLst>
              <a:ext uri="{FF2B5EF4-FFF2-40B4-BE49-F238E27FC236}">
                <a16:creationId xmlns:a16="http://schemas.microsoft.com/office/drawing/2014/main" id="{BE699CE1-E7E4-4383-BF65-18BBB39E3EA3}"/>
              </a:ext>
            </a:extLst>
          </p:cNvPr>
          <p:cNvSpPr/>
          <p:nvPr userDrawn="1"/>
        </p:nvSpPr>
        <p:spPr>
          <a:xfrm>
            <a:off x="1" y="0"/>
            <a:ext cx="12199488" cy="6858000"/>
          </a:xfrm>
          <a:prstGeom prst="rect">
            <a:avLst/>
          </a:prstGeom>
          <a:solidFill>
            <a:srgbClr val="1F4A60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DA42F0-4BB9-402E-88D8-366784AD0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89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277043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7861342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700445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8317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00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0466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8271" y="0"/>
            <a:ext cx="472372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45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"/>
            <a:ext cx="7468270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C27FB6-1C90-4BD0-B5D7-007EE3A66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3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06201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0FADFA77-4294-4494-B9BA-9EA84CBE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943871" y="3152939"/>
            <a:ext cx="6624737" cy="1356181"/>
          </a:xfrm>
        </p:spPr>
        <p:txBody>
          <a:bodyPr anchor="t" anchorCtr="0"/>
          <a:lstStyle>
            <a:lvl1pPr>
              <a:defRPr sz="3600">
                <a:solidFill>
                  <a:srgbClr val="5C818B"/>
                </a:solidFill>
              </a:defRPr>
            </a:lvl1pPr>
          </a:lstStyle>
          <a:p>
            <a:r>
              <a:rPr lang="da-DK" dirty="0"/>
              <a:t>Overskrift 36 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41319" y="4797152"/>
            <a:ext cx="6624737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5C81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5a24f27e-a91f-40e4-9a57-11bca2912093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7f04b40-1f52-4ad2-8673-19146f74321f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57804933" name="image" descr="{&quot;templafy&quot;:{&quot;id&quot;:&quot;5a4e4ddd-03a0-48ad-86fc-790885a0b9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8cc16c53-fb3f-4121-a465-a2a0d08efebd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0ca78db9-1f34-4a6a-b3d5-428e8457d8fb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9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ext" descr="{&quot;templafy&quot;:{&quot;id&quot;:&quot;e45bdb66-735d-47e2-a0dd-234e7837c26f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4dda4036-98b2-42a4-a2c2-93edfa66ef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3864823" name="image" descr="{&quot;templafy&quot;:{&quot;id&quot;:&quot;fd6fe772-42fe-4deb-970d-ff910f24d2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e3aec226-ce87-4f1e-9730-49c43d4887b8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578e9232-c971-4db3-9317-b0ca24de66d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0417958" name="image" descr="{&quot;templafy&quot;:{&quot;id&quot;:&quot;849d8d41-4ac2-45dd-8ba1-0e79b8c581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4F20AF-CBD4-433C-B202-AC922799A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14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4118446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410415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4bfe733f-1894-4d64-91af-8de892e1456d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d3b08f7-7800-4f37-be1d-a17b15e2d5b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7858736" name="image" descr="{&quot;templafy&quot;:{&quot;id&quot;:&quot;f4ca3820-4749-40d1-aad1-8f5a6abf7a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6" name="text" descr="{&quot;templafy&quot;:{&quot;id&quot;:&quot;2f5b187c-d725-4bd1-9deb-73811f62ced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e1cbbf7-4fe5-4f06-9f76-8cc2f4cb0612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1BD301D4-B1F3-4E2B-80B8-84716EB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F82D20-A24B-4ED3-9DC1-FA6201389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58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A81C073-453A-442E-AB33-B3AAFBCE3378}"/>
              </a:ext>
            </a:extLst>
          </p:cNvPr>
          <p:cNvSpPr txBox="1">
            <a:spLocks/>
          </p:cNvSpPr>
          <p:nvPr userDrawn="1"/>
        </p:nvSpPr>
        <p:spPr>
          <a:xfrm>
            <a:off x="1367391" y="872716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rgbClr val="1F4A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1F4A60"/>
                </a:solidFill>
              </a:rPr>
              <a:t>Overskrift 28pt i max. to linjer </a:t>
            </a:r>
            <a:br>
              <a:rPr lang="da-DK" dirty="0">
                <a:solidFill>
                  <a:srgbClr val="1F4A60"/>
                </a:solidFill>
              </a:rPr>
            </a:br>
            <a:r>
              <a:rPr lang="da-DK" dirty="0">
                <a:solidFill>
                  <a:srgbClr val="1F4A60"/>
                </a:solidFill>
              </a:rPr>
              <a:t>teksten vokser opad</a:t>
            </a: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56CBBFB9-5DF3-4D51-9DD2-8C662362C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Hvid dæk boks">
            <a:extLst>
              <a:ext uri="{FF2B5EF4-FFF2-40B4-BE49-F238E27FC236}">
                <a16:creationId xmlns:a16="http://schemas.microsoft.com/office/drawing/2014/main" id="{BE699CE1-E7E4-4383-BF65-18BBB39E3EA3}"/>
              </a:ext>
            </a:extLst>
          </p:cNvPr>
          <p:cNvSpPr/>
          <p:nvPr userDrawn="1"/>
        </p:nvSpPr>
        <p:spPr>
          <a:xfrm>
            <a:off x="1" y="0"/>
            <a:ext cx="12199488" cy="6858000"/>
          </a:xfrm>
          <a:prstGeom prst="rect">
            <a:avLst/>
          </a:prstGeom>
          <a:solidFill>
            <a:srgbClr val="1F4A60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DA42F0-4BB9-402E-88D8-366784AD0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75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0509150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9375977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21033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2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6" tIns="45646" rIns="91296" bIns="456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63" y="1045687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7"/>
            <a:ext cx="1155901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00" y="1373023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4"/>
            <a:ext cx="1826368" cy="307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107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3">
          <p15:clr>
            <a:srgbClr val="00000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5217345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8271" y="0"/>
            <a:ext cx="472372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79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"/>
            <a:ext cx="7468270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C27FB6-1C90-4BD0-B5D7-007EE3A66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0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38687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0FADFA77-4294-4494-B9BA-9EA84CBE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943871" y="3152939"/>
            <a:ext cx="6624737" cy="1356181"/>
          </a:xfrm>
        </p:spPr>
        <p:txBody>
          <a:bodyPr anchor="t" anchorCtr="0"/>
          <a:lstStyle>
            <a:lvl1pPr>
              <a:defRPr sz="3600">
                <a:solidFill>
                  <a:srgbClr val="5C818B"/>
                </a:solidFill>
              </a:defRPr>
            </a:lvl1pPr>
          </a:lstStyle>
          <a:p>
            <a:r>
              <a:rPr lang="da-DK" dirty="0"/>
              <a:t>Overskrift 36 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41319" y="4797152"/>
            <a:ext cx="6624737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5C81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5a24f27e-a91f-40e4-9a57-11bca2912093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7f04b40-1f52-4ad2-8673-19146f74321f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57804933" name="image" descr="{&quot;templafy&quot;:{&quot;id&quot;:&quot;5a4e4ddd-03a0-48ad-86fc-790885a0b9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8cc16c53-fb3f-4121-a465-a2a0d08efebd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0ca78db9-1f34-4a6a-b3d5-428e8457d8fb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06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ext" descr="{&quot;templafy&quot;:{&quot;id&quot;:&quot;e45bdb66-735d-47e2-a0dd-234e7837c26f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4dda4036-98b2-42a4-a2c2-93edfa66ef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3864823" name="image" descr="{&quot;templafy&quot;:{&quot;id&quot;:&quot;fd6fe772-42fe-4deb-970d-ff910f24d2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e3aec226-ce87-4f1e-9730-49c43d4887b8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578e9232-c971-4db3-9317-b0ca24de66d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0417958" name="image" descr="{&quot;templafy&quot;:{&quot;id&quot;:&quot;849d8d41-4ac2-45dd-8ba1-0e79b8c581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4F20AF-CBD4-433C-B202-AC922799A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56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4118446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410415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4bfe733f-1894-4d64-91af-8de892e1456d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d3b08f7-7800-4f37-be1d-a17b15e2d5b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7858736" name="image" descr="{&quot;templafy&quot;:{&quot;id&quot;:&quot;f4ca3820-4749-40d1-aad1-8f5a6abf7a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6" name="text" descr="{&quot;templafy&quot;:{&quot;id&quot;:&quot;2f5b187c-d725-4bd1-9deb-73811f62ced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e1cbbf7-4fe5-4f06-9f76-8cc2f4cb0612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1BD301D4-B1F3-4E2B-80B8-84716EB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F82D20-A24B-4ED3-9DC1-FA6201389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21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A81C073-453A-442E-AB33-B3AAFBCE3378}"/>
              </a:ext>
            </a:extLst>
          </p:cNvPr>
          <p:cNvSpPr txBox="1">
            <a:spLocks/>
          </p:cNvSpPr>
          <p:nvPr userDrawn="1"/>
        </p:nvSpPr>
        <p:spPr>
          <a:xfrm>
            <a:off x="1367391" y="872716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rgbClr val="1F4A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1F4A60"/>
                </a:solidFill>
              </a:rPr>
              <a:t>Overskrift 28pt i max. to linjer </a:t>
            </a:r>
            <a:br>
              <a:rPr lang="da-DK" dirty="0">
                <a:solidFill>
                  <a:srgbClr val="1F4A60"/>
                </a:solidFill>
              </a:rPr>
            </a:br>
            <a:r>
              <a:rPr lang="da-DK" dirty="0">
                <a:solidFill>
                  <a:srgbClr val="1F4A60"/>
                </a:solidFill>
              </a:rPr>
              <a:t>teksten vokser opad</a:t>
            </a: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56CBBFB9-5DF3-4D51-9DD2-8C662362C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Hvid dæk boks">
            <a:extLst>
              <a:ext uri="{FF2B5EF4-FFF2-40B4-BE49-F238E27FC236}">
                <a16:creationId xmlns:a16="http://schemas.microsoft.com/office/drawing/2014/main" id="{BE699CE1-E7E4-4383-BF65-18BBB39E3EA3}"/>
              </a:ext>
            </a:extLst>
          </p:cNvPr>
          <p:cNvSpPr/>
          <p:nvPr userDrawn="1"/>
        </p:nvSpPr>
        <p:spPr>
          <a:xfrm>
            <a:off x="1" y="0"/>
            <a:ext cx="12199488" cy="6858000"/>
          </a:xfrm>
          <a:prstGeom prst="rect">
            <a:avLst/>
          </a:prstGeom>
          <a:solidFill>
            <a:srgbClr val="1F4A60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DA42F0-4BB9-402E-88D8-366784AD0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68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7611065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83199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2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6" tIns="45646" rIns="91296" bIns="456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63" y="1045687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8" y="230402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100" y="1371603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4"/>
            <a:ext cx="1826368" cy="307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4791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56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0862885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0427402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8271" y="0"/>
            <a:ext cx="472372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43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"/>
            <a:ext cx="7468270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C27FB6-1C90-4BD0-B5D7-007EE3A66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11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8104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8753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2355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584736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9695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52596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452596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852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854968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24418" y="1557339"/>
            <a:ext cx="10943167" cy="35274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157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2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6" tIns="45646" rIns="91296" bIns="456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41" y="269454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00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996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100" y="3010712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3"/>
            <a:ext cx="1826368" cy="153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479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1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3">
          <p15:clr>
            <a:srgbClr val="A4A3A4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623392" y="1773238"/>
            <a:ext cx="10944192" cy="41760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3121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6870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52596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52596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7098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A159-0E39-4C16-BCDF-3C263264CF0F}" type="datetimeFigureOut">
              <a:rPr lang="da-DK"/>
              <a:pPr>
                <a:defRPr/>
              </a:pPr>
              <a:t>15-11-2022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9EB1-F209-420E-A53A-516A5D1A1B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5747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239185" y="1341439"/>
            <a:ext cx="11713633" cy="417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0675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A159-0E39-4C16-BCDF-3C263264CF0F}" type="datetimeFigureOut">
              <a:rPr lang="da-DK"/>
              <a:pPr>
                <a:defRPr/>
              </a:pPr>
              <a:t>15-11-2022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A8A3-0D48-4013-BE86-D86969A818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7794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0FADFA77-4294-4494-B9BA-9EA84CBE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943871" y="3152939"/>
            <a:ext cx="6624737" cy="1356181"/>
          </a:xfrm>
        </p:spPr>
        <p:txBody>
          <a:bodyPr anchor="t" anchorCtr="0"/>
          <a:lstStyle>
            <a:lvl1pPr>
              <a:defRPr sz="3600">
                <a:solidFill>
                  <a:srgbClr val="5C818B"/>
                </a:solidFill>
              </a:defRPr>
            </a:lvl1pPr>
          </a:lstStyle>
          <a:p>
            <a:r>
              <a:rPr lang="da-DK" dirty="0"/>
              <a:t>Overskrift 36 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41319" y="4797152"/>
            <a:ext cx="6624737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rgbClr val="5C81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7" name="text" descr="{&quot;templafy&quot;:{&quot;id&quot;:&quot;5a24f27e-a91f-40e4-9a57-11bca2912093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27f04b40-1f52-4ad2-8673-19146f74321f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57804933" name="image" descr="{&quot;templafy&quot;:{&quot;id&quot;:&quot;5a4e4ddd-03a0-48ad-86fc-790885a0b9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8cc16c53-fb3f-4121-a465-a2a0d08efebd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0ca78db9-1f34-4a6a-b3d5-428e8457d8fb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89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ext" descr="{&quot;templafy&quot;:{&quot;id&quot;:&quot;e45bdb66-735d-47e2-a0dd-234e7837c26f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4dda4036-98b2-42a4-a2c2-93edfa66ef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3864823" name="image" descr="{&quot;templafy&quot;:{&quot;id&quot;:&quot;fd6fe772-42fe-4deb-970d-ff910f24d2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e3aec226-ce87-4f1e-9730-49c43d4887b8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578e9232-c971-4db3-9317-b0ca24de66d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0417958" name="image" descr="{&quot;templafy&quot;:{&quot;id&quot;:&quot;849d8d41-4ac2-45dd-8ba1-0e79b8c581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4F20AF-CBD4-433C-B202-AC922799A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33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4118446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410415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4bfe733f-1894-4d64-91af-8de892e1456d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d3b08f7-7800-4f37-be1d-a17b15e2d5b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7858736" name="image" descr="{&quot;templafy&quot;:{&quot;id&quot;:&quot;f4ca3820-4749-40d1-aad1-8f5a6abf7a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6" name="text" descr="{&quot;templafy&quot;:{&quot;id&quot;:&quot;2f5b187c-d725-4bd1-9deb-73811f62ced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e1cbbf7-4fe5-4f06-9f76-8cc2f4cb0612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1BD301D4-B1F3-4E2B-80B8-84716EB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F82D20-A24B-4ED3-9DC1-FA6201389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46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A81C073-453A-442E-AB33-B3AAFBCE3378}"/>
              </a:ext>
            </a:extLst>
          </p:cNvPr>
          <p:cNvSpPr txBox="1">
            <a:spLocks/>
          </p:cNvSpPr>
          <p:nvPr userDrawn="1"/>
        </p:nvSpPr>
        <p:spPr>
          <a:xfrm>
            <a:off x="1367391" y="872716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rgbClr val="1F4A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1F4A60"/>
                </a:solidFill>
              </a:rPr>
              <a:t>Overskrift 28pt i max. to linjer </a:t>
            </a:r>
            <a:br>
              <a:rPr lang="da-DK" dirty="0">
                <a:solidFill>
                  <a:srgbClr val="1F4A60"/>
                </a:solidFill>
              </a:rPr>
            </a:br>
            <a:r>
              <a:rPr lang="da-DK" dirty="0">
                <a:solidFill>
                  <a:srgbClr val="1F4A60"/>
                </a:solidFill>
              </a:rPr>
              <a:t>teksten vokser opad</a:t>
            </a: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56CBBFB9-5DF3-4D51-9DD2-8C662362C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Hvid dæk boks">
            <a:extLst>
              <a:ext uri="{FF2B5EF4-FFF2-40B4-BE49-F238E27FC236}">
                <a16:creationId xmlns:a16="http://schemas.microsoft.com/office/drawing/2014/main" id="{BE699CE1-E7E4-4383-BF65-18BBB39E3EA3}"/>
              </a:ext>
            </a:extLst>
          </p:cNvPr>
          <p:cNvSpPr/>
          <p:nvPr userDrawn="1"/>
        </p:nvSpPr>
        <p:spPr>
          <a:xfrm>
            <a:off x="1" y="0"/>
            <a:ext cx="12199488" cy="6858000"/>
          </a:xfrm>
          <a:prstGeom prst="rect">
            <a:avLst/>
          </a:prstGeom>
          <a:solidFill>
            <a:srgbClr val="1F4A60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DA42F0-4BB9-402E-88D8-366784AD0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6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938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46308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9705916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3157569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9872936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8271" y="0"/>
            <a:ext cx="472372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80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1"/>
            <a:ext cx="7468270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AC27FB6-1C90-4BD0-B5D7-007EE3A66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38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215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text" descr="{&quot;templafy&quot;:{&quot;id&quot;:&quot;e45bdb66-735d-47e2-a0dd-234e7837c26f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4dda4036-98b2-42a4-a2c2-93edfa66ef6d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3864823" name="image" descr="{&quot;templafy&quot;:{&quot;id&quot;:&quot;fd6fe772-42fe-4deb-970d-ff910f24d2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e3aec226-ce87-4f1e-9730-49c43d4887b8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578e9232-c971-4db3-9317-b0ca24de66d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0417958" name="image" descr="{&quot;templafy&quot;:{&quot;id&quot;:&quot;849d8d41-4ac2-45dd-8ba1-0e79b8c581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4F20AF-CBD4-433C-B202-AC922799A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9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2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5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23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5">
          <p15:clr>
            <a:srgbClr val="A4A3A4"/>
          </p15:clr>
        </p15:guide>
        <p15:guide id="4" orient="horz" pos="1869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5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1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5">
          <p15:clr>
            <a:srgbClr val="A4A3A4"/>
          </p15:clr>
        </p15:guide>
        <p15:guide id="4" orient="horz" pos="1869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4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9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6" y="0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6" rIns="91296" bIns="4564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1" y="1412776"/>
            <a:ext cx="8499157" cy="3744416"/>
          </a:xfrm>
        </p:spPr>
        <p:txBody>
          <a:bodyPr/>
          <a:lstStyle>
            <a:lvl1pPr marL="431351" indent="-431351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77" indent="-215677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16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6" y="0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6" rIns="91296" bIns="4564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2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2"/>
            <a:ext cx="6266328" cy="2725288"/>
          </a:xfrm>
        </p:spPr>
        <p:txBody>
          <a:bodyPr/>
          <a:lstStyle>
            <a:lvl1pPr marL="431351" indent="-431351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77" indent="-215677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marL="575135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7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5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22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7" y="1022476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6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9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6" tIns="45646" rIns="91296" bIns="4564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302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7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81" y="2229268"/>
            <a:ext cx="2398246" cy="2402069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2"/>
            <a:ext cx="0" cy="770869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4118446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410415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4bfe733f-1894-4d64-91af-8de892e1456d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d3b08f7-7800-4f37-be1d-a17b15e2d5b0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7858736" name="image" descr="{&quot;templafy&quot;:{&quot;id&quot;:&quot;f4ca3820-4749-40d1-aad1-8f5a6abf7a8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6" name="text" descr="{&quot;templafy&quot;:{&quot;id&quot;:&quot;2f5b187c-d725-4bd1-9deb-73811f62ced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3e1cbbf7-4fe5-4f06-9f76-8cc2f4cb0612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1BD301D4-B1F3-4E2B-80B8-84716EB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F82D20-A24B-4ED3-9DC1-FA6201389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60" y="2520002"/>
            <a:ext cx="1650805" cy="1653437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9" y="2520003"/>
            <a:ext cx="7482862" cy="86970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3149" y="2545402"/>
            <a:ext cx="7482862" cy="161034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20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en-GB" sz="2297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en-GB" sz="2297" b="1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DEPARTMENT OF POLITICAL SCIENCES</a:t>
            </a:r>
          </a:p>
          <a:p>
            <a:pPr>
              <a:lnSpc>
                <a:spcPct val="105000"/>
              </a:lnSpc>
              <a:defRPr/>
            </a:pPr>
            <a:r>
              <a:rPr lang="en-GB" sz="2297" b="0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UNIVERSITY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2"/>
            <a:ext cx="0" cy="770869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9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6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9" y="2520003"/>
            <a:ext cx="7482862" cy="86970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2"/>
            <a:ext cx="0" cy="770869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8D651E9-8113-0244-A574-5158A4833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26" y="2204863"/>
            <a:ext cx="5668553" cy="21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81" y="1782"/>
          <a:ext cx="1778" cy="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1" y="1782"/>
                        <a:ext cx="1778" cy="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7472" y="1384577"/>
            <a:ext cx="7863511" cy="4788512"/>
          </a:xfrm>
        </p:spPr>
        <p:txBody>
          <a:bodyPr/>
          <a:lstStyle>
            <a:lvl1pPr>
              <a:defRPr sz="1679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476993" y="6424263"/>
            <a:ext cx="739192" cy="1821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r" defTabSz="519543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97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543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9315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086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8857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8629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401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81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87">
                <a:solidFill>
                  <a:srgbClr val="EDEBE9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z="587" smtClean="0">
                <a:solidFill>
                  <a:srgbClr val="EDEBE9">
                    <a:lumMod val="50000"/>
                  </a:srgbClr>
                </a:solidFill>
              </a:rPr>
              <a:pPr algn="l"/>
              <a:t>‹nr.›</a:t>
            </a:fld>
            <a:endParaRPr lang="da-DK" sz="587" dirty="0">
              <a:solidFill>
                <a:srgbClr val="EDEBE9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24" y="6229619"/>
            <a:ext cx="1032556" cy="3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58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8" y="2482347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8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10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82" dirty="0"/>
          </a:p>
        </p:txBody>
      </p:sp>
      <p:pic>
        <p:nvPicPr>
          <p:cNvPr id="14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7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618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54" y="6007006"/>
            <a:ext cx="1866381" cy="58873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8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1" y="-6149641"/>
            <a:ext cx="10629138" cy="1219907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9DCE25-406B-F849-971B-3B95A143E5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3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3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7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82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3" y="1520319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98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7" y="3715435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691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5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82" dirty="0"/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4" y="5997604"/>
            <a:ext cx="71753" cy="557999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7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618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Date_DateCustomA">
            <a:extLst>
              <a:ext uri="{FF2B5EF4-FFF2-40B4-BE49-F238E27FC236}">
                <a16:creationId xmlns:a16="http://schemas.microsoft.com/office/drawing/2014/main" id="{83B87CDF-1545-A043-B2EF-A5E40790EF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3565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DATO</a:t>
            </a:r>
          </a:p>
        </p:txBody>
      </p:sp>
      <p:sp>
        <p:nvSpPr>
          <p:cNvPr id="31" name="USR_Title">
            <a:extLst>
              <a:ext uri="{FF2B5EF4-FFF2-40B4-BE49-F238E27FC236}">
                <a16:creationId xmlns:a16="http://schemas.microsoft.com/office/drawing/2014/main" id="{51751D24-1EC3-FC45-B4C5-2E3E1ABB8D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3565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TITEL</a:t>
            </a:r>
          </a:p>
        </p:txBody>
      </p:sp>
      <p:sp>
        <p:nvSpPr>
          <p:cNvPr id="32" name="FLD_Event">
            <a:extLst>
              <a:ext uri="{FF2B5EF4-FFF2-40B4-BE49-F238E27FC236}">
                <a16:creationId xmlns:a16="http://schemas.microsoft.com/office/drawing/2014/main" id="{06090CB5-1AD5-8847-A56B-49392981F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082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8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EVENT</a:t>
            </a:r>
          </a:p>
        </p:txBody>
      </p:sp>
      <p:sp>
        <p:nvSpPr>
          <p:cNvPr id="33" name="USR_Name">
            <a:extLst>
              <a:ext uri="{FF2B5EF4-FFF2-40B4-BE49-F238E27FC236}">
                <a16:creationId xmlns:a16="http://schemas.microsoft.com/office/drawing/2014/main" id="{7E4960BF-7EFE-7246-811D-2E2E30BDEF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0824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NAVN</a:t>
            </a:r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54" y="6007006"/>
            <a:ext cx="1866381" cy="58873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8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807BD2F-53D4-0B48-9E07-8F17CB30A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3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0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8" y="2482347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8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10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82" dirty="0"/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4" y="5997604"/>
            <a:ext cx="71753" cy="557999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4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7" y="5997604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618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3565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  <p:sp>
        <p:nvSpPr>
          <p:cNvPr id="20" name="USR_Title">
            <a:extLst>
              <a:ext uri="{FF2B5EF4-FFF2-40B4-BE49-F238E27FC236}">
                <a16:creationId xmlns:a16="http://schemas.microsoft.com/office/drawing/2014/main" id="{C89BF9DB-1346-114F-9332-18E99C5D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3565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082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8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EVENT</a:t>
            </a:r>
          </a:p>
        </p:txBody>
      </p:sp>
      <p:sp>
        <p:nvSpPr>
          <p:cNvPr id="24" name="USR_Name">
            <a:extLst>
              <a:ext uri="{FF2B5EF4-FFF2-40B4-BE49-F238E27FC236}">
                <a16:creationId xmlns:a16="http://schemas.microsoft.com/office/drawing/2014/main" id="{906037FE-CD0B-D246-ADAE-BD593819F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0824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8" b="0" cap="all" baseline="0" dirty="0">
                <a:solidFill>
                  <a:schemeClr val="bg1"/>
                </a:solidFill>
                <a:latin typeface="+mn-lt"/>
              </a:rPr>
              <a:t>NAME</a:t>
            </a: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2" y="6007006"/>
            <a:ext cx="2180652" cy="58873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8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089D777-7D3E-D24B-874B-DE85152B7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3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1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8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5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6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82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23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1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126" tIns="45562" rIns="91126" bIns="45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9" y="1045686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  <a:p>
            <a:pPr algn="ctr"/>
            <a:endParaRPr lang="en-GB" sz="4782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9"/>
            <a:ext cx="1155901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8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5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82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03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126" tIns="45562" rIns="91126" bIns="45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9" y="1045686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  <a:p>
            <a:pPr algn="ctr"/>
            <a:endParaRPr lang="en-GB" sz="4782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6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8" y="1371602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5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795"/>
          </a:p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82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87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4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126" tIns="45562" rIns="91126" bIns="455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7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  <a:p>
            <a:pPr algn="ctr"/>
            <a:endParaRPr lang="en-GB" sz="4782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8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989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8" y="3010713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6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1795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11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A81C073-453A-442E-AB33-B3AAFBCE3378}"/>
              </a:ext>
            </a:extLst>
          </p:cNvPr>
          <p:cNvSpPr txBox="1">
            <a:spLocks/>
          </p:cNvSpPr>
          <p:nvPr userDrawn="1"/>
        </p:nvSpPr>
        <p:spPr>
          <a:xfrm>
            <a:off x="1367391" y="872716"/>
            <a:ext cx="10137524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rgbClr val="1F4A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1F4A60"/>
                </a:solidFill>
              </a:rPr>
              <a:t>Overskrift 28pt i max. to linjer </a:t>
            </a:r>
            <a:br>
              <a:rPr lang="da-DK" dirty="0">
                <a:solidFill>
                  <a:srgbClr val="1F4A60"/>
                </a:solidFill>
              </a:rPr>
            </a:br>
            <a:r>
              <a:rPr lang="da-DK" dirty="0">
                <a:solidFill>
                  <a:srgbClr val="1F4A60"/>
                </a:solidFill>
              </a:rPr>
              <a:t>teksten vokser opad</a:t>
            </a: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56CBBFB9-5DF3-4D51-9DD2-8C662362C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8"/>
            <a:ext cx="10136614" cy="3996145"/>
          </a:xfrm>
        </p:spPr>
        <p:txBody>
          <a:bodyPr/>
          <a:lstStyle>
            <a:lvl1pPr marL="270000" indent="-270000">
              <a:defRPr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Hvid dæk boks">
            <a:extLst>
              <a:ext uri="{FF2B5EF4-FFF2-40B4-BE49-F238E27FC236}">
                <a16:creationId xmlns:a16="http://schemas.microsoft.com/office/drawing/2014/main" id="{BE699CE1-E7E4-4383-BF65-18BBB39E3EA3}"/>
              </a:ext>
            </a:extLst>
          </p:cNvPr>
          <p:cNvSpPr/>
          <p:nvPr userDrawn="1"/>
        </p:nvSpPr>
        <p:spPr>
          <a:xfrm>
            <a:off x="1" y="0"/>
            <a:ext cx="12199488" cy="6858000"/>
          </a:xfrm>
          <a:prstGeom prst="rect">
            <a:avLst/>
          </a:prstGeom>
          <a:solidFill>
            <a:srgbClr val="1F4A60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DA42F0-4BB9-402E-88D8-366784AD0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1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5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187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74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4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2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4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364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5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937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4" y="2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26" tIns="45562" rIns="91126" bIns="4556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2" y="1412776"/>
            <a:ext cx="8499157" cy="3744416"/>
          </a:xfrm>
        </p:spPr>
        <p:txBody>
          <a:bodyPr/>
          <a:lstStyle>
            <a:lvl1pPr marL="430488" indent="-43048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1">
                <a:latin typeface="Georgia" panose="02040502050405020303" pitchFamily="18" charset="0"/>
              </a:defRPr>
            </a:lvl1pPr>
            <a:lvl2pPr marL="215245" indent="-215245" algn="ctr">
              <a:lnSpc>
                <a:spcPct val="99000"/>
              </a:lnSpc>
              <a:buFont typeface="Arial" panose="020B0604020202020204" pitchFamily="34" charset="0"/>
              <a:buChar char="-"/>
              <a:defRPr sz="1993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699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4" y="2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26" tIns="45562" rIns="91126" bIns="4556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3"/>
            <a:ext cx="6266328" cy="2725288"/>
          </a:xfrm>
        </p:spPr>
        <p:txBody>
          <a:bodyPr/>
          <a:lstStyle>
            <a:lvl1pPr marL="430488" indent="-43048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1">
                <a:latin typeface="Georgia" panose="02040502050405020303" pitchFamily="18" charset="0"/>
              </a:defRPr>
            </a:lvl1pPr>
            <a:lvl2pPr marL="215245" indent="-215245" algn="ctr">
              <a:lnSpc>
                <a:spcPct val="99000"/>
              </a:lnSpc>
              <a:buFont typeface="Arial" panose="020B0604020202020204" pitchFamily="34" charset="0"/>
              <a:buChar char="-"/>
              <a:defRPr sz="1993" cap="all" baseline="0">
                <a:latin typeface="Georgia" panose="02040502050405020303" pitchFamily="18" charset="0"/>
              </a:defRPr>
            </a:lvl2pPr>
            <a:lvl3pPr marL="573985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03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4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873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5" y="1022478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6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82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097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70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26" tIns="45562" rIns="91126" bIns="4556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12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4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1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79618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81" y="2229267"/>
            <a:ext cx="2398246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7086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038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0" y="2520004"/>
            <a:ext cx="165080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5" y="2520004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1503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3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871548" y="2545400"/>
            <a:ext cx="7482862" cy="160679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1979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3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en-GB" sz="2293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en-GB" sz="2293" b="1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INSTITUT FOR STATSKUNDSKAB</a:t>
            </a:r>
          </a:p>
          <a:p>
            <a:pPr>
              <a:lnSpc>
                <a:spcPct val="105000"/>
              </a:lnSpc>
              <a:defRPr/>
            </a:pPr>
            <a:r>
              <a:rPr lang="en-GB" sz="2293" b="0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UNIVERSITET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7086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70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5" y="2520004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1503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3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3"/>
            <a:ext cx="0" cy="77086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7DD2-E465-D142-901B-8F8B5CD4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2" y="1066366"/>
            <a:ext cx="9630246" cy="44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4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86"/>
            <a:ext cx="10849205" cy="35283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4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269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9327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482345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8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pic>
        <p:nvPicPr>
          <p:cNvPr id="14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1" y="-6149641"/>
            <a:ext cx="10629138" cy="1219907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9DCE25-406B-F849-971B-3B95A143E5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0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6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1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1" y="1520317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6" y="3715433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696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6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1" dirty="0"/>
          </a:p>
        </p:txBody>
      </p:sp>
      <p:pic>
        <p:nvPicPr>
          <p:cNvPr id="18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807BD2F-53D4-0B48-9E07-8F17CB30AE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3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482345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99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8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3" y="5997602"/>
            <a:ext cx="71753" cy="557999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5997602"/>
            <a:ext cx="600892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55" y="5997602"/>
            <a:ext cx="2350657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cap="all" baseline="0" dirty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  <p:sp>
        <p:nvSpPr>
          <p:cNvPr id="20" name="USR_Title">
            <a:extLst>
              <a:ext uri="{FF2B5EF4-FFF2-40B4-BE49-F238E27FC236}">
                <a16:creationId xmlns:a16="http://schemas.microsoft.com/office/drawing/2014/main" id="{C89BF9DB-1346-114F-9332-18E99C5D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4444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9" b="0" cap="all" baseline="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6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99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EVENT</a:t>
            </a:r>
          </a:p>
        </p:txBody>
      </p:sp>
      <p:sp>
        <p:nvSpPr>
          <p:cNvPr id="24" name="USR_Name">
            <a:extLst>
              <a:ext uri="{FF2B5EF4-FFF2-40B4-BE49-F238E27FC236}">
                <a16:creationId xmlns:a16="http://schemas.microsoft.com/office/drawing/2014/main" id="{906037FE-CD0B-D246-ADAE-BD593819F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1456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99" b="0" cap="all" baseline="0" dirty="0">
                <a:solidFill>
                  <a:schemeClr val="bg1"/>
                </a:solidFill>
                <a:latin typeface="+mn-lt"/>
              </a:rPr>
              <a:t>NAME</a:t>
            </a: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3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089D777-7D3E-D24B-874B-DE85152B7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09" y="5557202"/>
            <a:ext cx="3817418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5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3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806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3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85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5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4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6" y="1371601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3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798" dirty="0"/>
          </a:p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45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318380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2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5" tIns="45647" rIns="91295" bIns="456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6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995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6" y="3010712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998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1798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16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4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320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529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73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4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391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2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2" y="1412776"/>
            <a:ext cx="8499157" cy="3744416"/>
          </a:xfrm>
        </p:spPr>
        <p:txBody>
          <a:bodyPr/>
          <a:lstStyle>
            <a:lvl1pPr marL="431308" indent="-43130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55" indent="-215655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819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2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2"/>
            <a:ext cx="6266328" cy="2725288"/>
          </a:xfrm>
        </p:spPr>
        <p:txBody>
          <a:bodyPr/>
          <a:lstStyle>
            <a:lvl1pPr marL="431308" indent="-431308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796">
                <a:latin typeface="Georgia" panose="02040502050405020303" pitchFamily="18" charset="0"/>
              </a:defRPr>
            </a:lvl1pPr>
            <a:lvl2pPr marL="215655" indent="-215655" algn="ctr">
              <a:lnSpc>
                <a:spcPct val="99000"/>
              </a:lnSpc>
              <a:buFont typeface="Arial" panose="020B0604020202020204" pitchFamily="34" charset="0"/>
              <a:buChar char="-"/>
              <a:defRPr sz="1997" cap="all" baseline="0">
                <a:latin typeface="Georgia" panose="02040502050405020303" pitchFamily="18" charset="0"/>
              </a:defRPr>
            </a:lvl2pPr>
            <a:lvl3pPr marL="575078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35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3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5619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6" y="1022477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98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18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986665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9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95" tIns="45647" rIns="91295" bIns="4564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937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59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597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9" y="2229267"/>
            <a:ext cx="2398246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89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58" y="2520002"/>
            <a:ext cx="165080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2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871546" y="2545400"/>
            <a:ext cx="7482862" cy="161015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20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en-GB" sz="2297" b="1" cap="all" spc="1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en-GB" sz="2297" b="1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INSTITUT FOR STATSKUNDSKAB</a:t>
            </a:r>
          </a:p>
          <a:p>
            <a:pPr>
              <a:lnSpc>
                <a:spcPct val="105000"/>
              </a:lnSpc>
              <a:defRPr/>
            </a:pPr>
            <a:r>
              <a:rPr lang="en-GB" sz="2297" b="0" cap="all" spc="1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UNIVERSITET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95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</p:txBody>
      </p:sp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44" y="2520002"/>
            <a:ext cx="7482862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2415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297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69441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FF57DD2-E465-D142-901B-8F8B5CD4A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2" y="1066366"/>
            <a:ext cx="9630246" cy="44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2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6"/>
            <a:ext cx="12192001" cy="6875348"/>
          </a:xfrm>
          <a:prstGeom prst="rect">
            <a:avLst/>
          </a:prstGeom>
          <a:solidFill>
            <a:srgbClr val="E2E0E3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7473" y="2156780"/>
            <a:ext cx="5931435" cy="1475199"/>
          </a:xfrm>
          <a:prstGeom prst="rect">
            <a:avLst/>
          </a:prstGeom>
        </p:spPr>
        <p:txBody>
          <a:bodyPr>
            <a:noAutofit/>
          </a:bodyPr>
          <a:lstStyle>
            <a:lvl1pPr indent="1752331" algn="l">
              <a:defRPr sz="369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7884" y="3802326"/>
            <a:ext cx="3551034" cy="8307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51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4140" y="2532758"/>
            <a:ext cx="2110675" cy="0"/>
          </a:xfrm>
          <a:prstGeom prst="line">
            <a:avLst/>
          </a:prstGeom>
          <a:ln w="25400">
            <a:solidFill>
              <a:srgbClr val="E500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81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_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5081" y="2147831"/>
            <a:ext cx="7875963" cy="2244053"/>
          </a:xfrm>
          <a:prstGeom prst="rect">
            <a:avLst/>
          </a:prstGeom>
        </p:spPr>
        <p:txBody>
          <a:bodyPr>
            <a:noAutofit/>
          </a:bodyPr>
          <a:lstStyle>
            <a:lvl1pPr marL="0" indent="1752331">
              <a:spcBef>
                <a:spcPts val="355"/>
              </a:spcBef>
              <a:defRPr lang="en-US" sz="3692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7479" y="4510497"/>
            <a:ext cx="7863511" cy="4660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7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74140" y="2532758"/>
            <a:ext cx="2110675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85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 flipH="1">
            <a:off x="474140" y="1650947"/>
            <a:ext cx="2110675" cy="0"/>
          </a:xfrm>
          <a:prstGeom prst="line">
            <a:avLst/>
          </a:prstGeom>
          <a:ln w="25400">
            <a:solidFill>
              <a:srgbClr val="E500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7467" y="1308976"/>
            <a:ext cx="10491204" cy="4408454"/>
          </a:xfrm>
          <a:prstGeom prst="rect">
            <a:avLst/>
          </a:prstGeom>
        </p:spPr>
        <p:txBody>
          <a:bodyPr>
            <a:noAutofit/>
          </a:bodyPr>
          <a:lstStyle>
            <a:lvl1pPr indent="1812756">
              <a:defRPr sz="369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7479" y="5899920"/>
            <a:ext cx="7863511" cy="3886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79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479973" y="6424329"/>
            <a:ext cx="725865" cy="1821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r" defTabSz="519543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97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543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9315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086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8857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8629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401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81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87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z="587" smtClean="0">
                <a:solidFill>
                  <a:srgbClr val="A1938E">
                    <a:lumMod val="50000"/>
                  </a:srgbClr>
                </a:solidFill>
              </a:rPr>
              <a:pPr algn="l"/>
              <a:t>‹nr.›</a:t>
            </a:fld>
            <a:endParaRPr lang="da-DK" sz="587" dirty="0">
              <a:solidFill>
                <a:srgbClr val="A1938E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35" y="6229686"/>
            <a:ext cx="1032556" cy="3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82" y="1844"/>
          <a:ext cx="1780" cy="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2" y="1844"/>
                        <a:ext cx="1780" cy="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/>
          <p:cNvSpPr/>
          <p:nvPr userDrawn="1"/>
        </p:nvSpPr>
        <p:spPr>
          <a:xfrm>
            <a:off x="6085274" y="64"/>
            <a:ext cx="6106740" cy="6855035"/>
          </a:xfrm>
          <a:prstGeom prst="rect">
            <a:avLst/>
          </a:prstGeom>
          <a:gradFill>
            <a:gsLst>
              <a:gs pos="13000">
                <a:srgbClr val="FFFFFF"/>
              </a:gs>
              <a:gs pos="66000">
                <a:srgbClr val="FFFFFF">
                  <a:lumMod val="85000"/>
                </a:srgbClr>
              </a:gs>
              <a:gs pos="33000">
                <a:srgbClr val="FFFFFF">
                  <a:lumMod val="85000"/>
                </a:srgbClr>
              </a:gs>
              <a:gs pos="87000">
                <a:srgbClr val="FFFFFF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a-DK" sz="755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48" y="455656"/>
            <a:ext cx="11230396" cy="620688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>
              <a:defRPr sz="2014" baseline="0"/>
            </a:lvl1pPr>
          </a:lstStyle>
          <a:p>
            <a:r>
              <a:rPr lang="da-DK" dirty="0"/>
              <a:t>Klik og tilføj en aktiv overskrift, som gerne må fylde op til to linjer med tekst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477003" y="6424329"/>
            <a:ext cx="739193" cy="1821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r" defTabSz="519543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97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543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9315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086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8857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8629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401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81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87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z="587" smtClean="0">
                <a:solidFill>
                  <a:srgbClr val="A1938E">
                    <a:lumMod val="50000"/>
                  </a:srgbClr>
                </a:solidFill>
              </a:rPr>
              <a:pPr algn="l"/>
              <a:t>‹nr.›</a:t>
            </a:fld>
            <a:endParaRPr lang="da-DK" sz="587" dirty="0">
              <a:solidFill>
                <a:srgbClr val="A1938E">
                  <a:lumMod val="50000"/>
                </a:srgbClr>
              </a:solidFill>
            </a:endParaRPr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2" hasCustomPrompt="1"/>
          </p:nvPr>
        </p:nvSpPr>
        <p:spPr>
          <a:xfrm>
            <a:off x="474148" y="220131"/>
            <a:ext cx="11230396" cy="148323"/>
          </a:xfrm>
        </p:spPr>
        <p:txBody>
          <a:bodyPr/>
          <a:lstStyle>
            <a:lvl1pPr>
              <a:defRPr sz="923" baseline="0"/>
            </a:lvl1pPr>
          </a:lstStyle>
          <a:p>
            <a:pPr lvl="0"/>
            <a:r>
              <a:rPr lang="da-DK" dirty="0"/>
              <a:t>KLIK OG TILFØJ EVT. EN DELOVERSKRIFT/AFSNITSANGIVELSE I ÉN LINJES TEKST (ALTID I BLOKBOGSTAVER)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35" y="6229653"/>
            <a:ext cx="1032556" cy="3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9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48" y="489090"/>
            <a:ext cx="11230396" cy="807069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7468" y="1384830"/>
            <a:ext cx="11217067" cy="47882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79"/>
            </a:lvl1pPr>
            <a:lvl2pPr>
              <a:lnSpc>
                <a:spcPct val="100000"/>
              </a:lnSpc>
              <a:defRPr sz="1510"/>
            </a:lvl2pPr>
            <a:lvl3pPr>
              <a:defRPr sz="1510"/>
            </a:lvl3pPr>
            <a:lvl4pPr>
              <a:defRPr sz="1510"/>
            </a:lvl4pPr>
            <a:lvl5pPr>
              <a:defRPr sz="151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477003" y="6424329"/>
            <a:ext cx="739193" cy="1821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r" defTabSz="519543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97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543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9315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086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8857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8629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401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81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87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z="587" smtClean="0">
                <a:solidFill>
                  <a:srgbClr val="A1938E">
                    <a:lumMod val="50000"/>
                  </a:srgbClr>
                </a:solidFill>
              </a:rPr>
              <a:pPr algn="l"/>
              <a:t>‹nr.›</a:t>
            </a:fld>
            <a:endParaRPr lang="da-DK" sz="587" dirty="0">
              <a:solidFill>
                <a:srgbClr val="A1938E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35" y="6229686"/>
            <a:ext cx="1032556" cy="3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62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D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6095111" y="66"/>
            <a:ext cx="609689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021"/>
            <a:endParaRPr lang="da-DK" sz="1007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417125" y="1752531"/>
            <a:ext cx="5299862" cy="4420624"/>
          </a:xfrm>
          <a:prstGeom prst="rect">
            <a:avLst/>
          </a:prstGeom>
        </p:spPr>
        <p:txBody>
          <a:bodyPr/>
          <a:lstStyle>
            <a:lvl1pPr>
              <a:defRPr sz="1679"/>
            </a:lvl1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8" y="489026"/>
            <a:ext cx="5298960" cy="649530"/>
          </a:xfrm>
          <a:prstGeom prst="rect">
            <a:avLst/>
          </a:prstGeom>
        </p:spPr>
        <p:txBody>
          <a:bodyPr/>
          <a:lstStyle>
            <a:lvl1pPr>
              <a:defRPr sz="201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7470" y="1752468"/>
            <a:ext cx="5285630" cy="4420623"/>
          </a:xfrm>
          <a:prstGeom prst="rect">
            <a:avLst/>
          </a:prstGeom>
        </p:spPr>
        <p:txBody>
          <a:bodyPr/>
          <a:lstStyle>
            <a:lvl1pPr>
              <a:defRPr sz="1679">
                <a:solidFill>
                  <a:schemeClr val="tx1"/>
                </a:solidFill>
              </a:defRPr>
            </a:lvl1pPr>
            <a:lvl2pPr>
              <a:defRPr sz="1510">
                <a:solidFill>
                  <a:schemeClr val="tx1"/>
                </a:solidFill>
              </a:defRPr>
            </a:lvl2pPr>
            <a:lvl3pPr>
              <a:defRPr sz="2014">
                <a:solidFill>
                  <a:schemeClr val="tx1"/>
                </a:solidFill>
              </a:defRPr>
            </a:lvl3pPr>
            <a:lvl4pPr>
              <a:defRPr sz="2014">
                <a:solidFill>
                  <a:schemeClr val="tx1"/>
                </a:solidFill>
              </a:defRPr>
            </a:lvl4pPr>
            <a:lvl5pPr>
              <a:defRPr sz="2014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480041" y="6424329"/>
            <a:ext cx="725864" cy="1821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r" defTabSz="519543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97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543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9315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086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8857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8629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401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8172" algn="l" defTabSz="51954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587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z="587" smtClean="0">
                <a:solidFill>
                  <a:srgbClr val="A1938E">
                    <a:lumMod val="50000"/>
                  </a:srgbClr>
                </a:solidFill>
              </a:rPr>
              <a:pPr algn="l"/>
              <a:t>‹nr.›</a:t>
            </a:fld>
            <a:endParaRPr lang="da-DK" sz="587" dirty="0">
              <a:solidFill>
                <a:srgbClr val="A1938E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35" y="6229686"/>
            <a:ext cx="1032556" cy="3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AE8B615A-4374-4B91-A191-D1DBD7C8C0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81924" y="2006069"/>
            <a:ext cx="4146723" cy="3831675"/>
          </a:xfrm>
        </p:spPr>
        <p:txBody>
          <a:bodyPr/>
          <a:lstStyle>
            <a:lvl1pPr marL="270000" indent="-270000">
              <a:defRPr baseline="0">
                <a:solidFill>
                  <a:srgbClr val="1F4A60"/>
                </a:solidFill>
              </a:defRPr>
            </a:lvl1pPr>
            <a:lvl2pPr marL="630000" indent="-270000">
              <a:defRPr>
                <a:solidFill>
                  <a:srgbClr val="1F4A60"/>
                </a:solidFill>
              </a:defRPr>
            </a:lvl2pPr>
            <a:lvl3pPr marL="936000" indent="-234000">
              <a:defRPr>
                <a:solidFill>
                  <a:srgbClr val="1F4A60"/>
                </a:solidFill>
              </a:defRPr>
            </a:lvl3pPr>
            <a:lvl4pPr marL="1296000" indent="-216000">
              <a:defRPr>
                <a:solidFill>
                  <a:srgbClr val="1F4A60"/>
                </a:solidFill>
              </a:defRPr>
            </a:lvl4pPr>
            <a:lvl5pPr marL="1656000" indent="-216000">
              <a:defRPr>
                <a:solidFill>
                  <a:srgbClr val="1F4A60"/>
                </a:solidFill>
              </a:defRPr>
            </a:lvl5pPr>
            <a:lvl6pPr marL="1998000" indent="-180000">
              <a:defRPr>
                <a:solidFill>
                  <a:srgbClr val="1F4A60"/>
                </a:solidFill>
              </a:defRPr>
            </a:lvl6pPr>
            <a:lvl7pPr marL="2358000" indent="-180000">
              <a:defRPr>
                <a:solidFill>
                  <a:srgbClr val="1F4A60"/>
                </a:solidFill>
              </a:defRPr>
            </a:lvl7pPr>
            <a:lvl8pPr marL="2718000" indent="-180000">
              <a:defRPr>
                <a:solidFill>
                  <a:srgbClr val="1F4A60"/>
                </a:solidFill>
              </a:defRPr>
            </a:lvl8pPr>
            <a:lvl9pPr marL="2538000" indent="0">
              <a:buNone/>
              <a:defRPr sz="1000">
                <a:solidFill>
                  <a:srgbClr val="1F4A60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15149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1" y="1486"/>
          <a:ext cx="1921" cy="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" y="1486"/>
                        <a:ext cx="1921" cy="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225" y="273967"/>
            <a:ext cx="10971553" cy="114389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mtClean="0">
                <a:solidFill>
                  <a:srgbClr val="A1938E">
                    <a:lumMod val="50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A1938E">
                  <a:lumMod val="50000"/>
                </a:srgbClr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94" y="6202726"/>
            <a:ext cx="1390289" cy="5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690927"/>
            <a:ext cx="10222986" cy="1244828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494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11"/>
            <a:ext cx="1826368" cy="23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3" dirty="0"/>
          </a:p>
        </p:txBody>
      </p:sp>
      <p:pic>
        <p:nvPicPr>
          <p:cNvPr id="14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5997604"/>
            <a:ext cx="600892" cy="541521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271" y="5997603"/>
            <a:ext cx="2350657" cy="335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699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OFF_logo1Computed">
            <a:extLst>
              <a:ext uri="{FF2B5EF4-FFF2-40B4-BE49-F238E27FC236}">
                <a16:creationId xmlns:a16="http://schemas.microsoft.com/office/drawing/2014/main" id="{76394C7A-7F05-BF47-B9F2-31A5C83539FE}"/>
              </a:ext>
            </a:extLst>
          </p:cNvPr>
          <p:cNvSpPr/>
          <p:nvPr userDrawn="1"/>
        </p:nvSpPr>
        <p:spPr bwMode="auto">
          <a:xfrm>
            <a:off x="972262" y="6007008"/>
            <a:ext cx="1399787" cy="4422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695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20AD3C-DDCD-3743-AC79-5A832C88AA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32" y="-6149641"/>
            <a:ext cx="10629139" cy="10986809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9DCE25-406B-F849-971B-3B95A143E5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1" y="5557206"/>
            <a:ext cx="4951779" cy="20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111" y="3443623"/>
            <a:ext cx="64817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3593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16" y="1520324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494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6" y="3715441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22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7" y="2132857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3593" dirty="0"/>
          </a:p>
        </p:txBody>
      </p:sp>
      <p:pic>
        <p:nvPicPr>
          <p:cNvPr id="18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5997604"/>
            <a:ext cx="600892" cy="541521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71" y="5997603"/>
            <a:ext cx="2350657" cy="335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699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4" name="OFF_logo1Computed">
            <a:extLst>
              <a:ext uri="{FF2B5EF4-FFF2-40B4-BE49-F238E27FC236}">
                <a16:creationId xmlns:a16="http://schemas.microsoft.com/office/drawing/2014/main" id="{D90FCB66-191C-9349-8604-080297494FC7}"/>
              </a:ext>
            </a:extLst>
          </p:cNvPr>
          <p:cNvSpPr/>
          <p:nvPr userDrawn="1"/>
        </p:nvSpPr>
        <p:spPr bwMode="auto">
          <a:xfrm>
            <a:off x="972262" y="6007008"/>
            <a:ext cx="1399787" cy="4422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695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F807BD2F-53D4-0B48-9E07-8F17CB30AE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0" y="5557206"/>
            <a:ext cx="3817419" cy="15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7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6" y="2690927"/>
            <a:ext cx="10222986" cy="1244828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494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11"/>
            <a:ext cx="1826368" cy="23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3" dirty="0"/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7" y="5997604"/>
            <a:ext cx="71754" cy="502613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5997604"/>
            <a:ext cx="600892" cy="541521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271" y="5997603"/>
            <a:ext cx="2350657" cy="335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699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39E94D8C-5906-5243-B2B8-14863ACA41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6"/>
            <a:ext cx="2272432" cy="45159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5583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3" b="0" cap="all" baseline="0" dirty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  <p:sp>
        <p:nvSpPr>
          <p:cNvPr id="20" name="USR_Title">
            <a:extLst>
              <a:ext uri="{FF2B5EF4-FFF2-40B4-BE49-F238E27FC236}">
                <a16:creationId xmlns:a16="http://schemas.microsoft.com/office/drawing/2014/main" id="{C89BF9DB-1346-114F-9332-18E99C5D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84" y="5997606"/>
            <a:ext cx="2983193" cy="45159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5583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3" b="0" cap="all" baseline="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1" name="FLD_Event">
            <a:extLst>
              <a:ext uri="{FF2B5EF4-FFF2-40B4-BE49-F238E27FC236}">
                <a16:creationId xmlns:a16="http://schemas.microsoft.com/office/drawing/2014/main" id="{9D885253-00F6-4B48-A022-D4BA3A36F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5997602"/>
            <a:ext cx="2272432" cy="3355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09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523" b="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EVENT</a:t>
            </a:r>
          </a:p>
        </p:txBody>
      </p:sp>
      <p:sp>
        <p:nvSpPr>
          <p:cNvPr id="24" name="USR_Name">
            <a:extLst>
              <a:ext uri="{FF2B5EF4-FFF2-40B4-BE49-F238E27FC236}">
                <a16:creationId xmlns:a16="http://schemas.microsoft.com/office/drawing/2014/main" id="{906037FE-CD0B-D246-ADAE-BD593819F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1684" y="5997602"/>
            <a:ext cx="2983193" cy="3355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5609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523" b="0" cap="all" baseline="0" dirty="0">
                <a:solidFill>
                  <a:schemeClr val="bg1"/>
                </a:solidFill>
                <a:latin typeface="+mn-lt"/>
              </a:rPr>
              <a:t>NAME</a:t>
            </a:r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8A93CCFD-650B-1341-8C31-3270BB6359CF}"/>
              </a:ext>
            </a:extLst>
          </p:cNvPr>
          <p:cNvSpPr/>
          <p:nvPr userDrawn="1"/>
        </p:nvSpPr>
        <p:spPr bwMode="auto">
          <a:xfrm>
            <a:off x="972254" y="6007008"/>
            <a:ext cx="1635489" cy="4422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695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089D777-7D3E-D24B-874B-DE85152B7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0" y="5557206"/>
            <a:ext cx="3817419" cy="15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07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960087"/>
            <a:ext cx="10222986" cy="393748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72"/>
            <a:ext cx="1826368" cy="34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3593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10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3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472" tIns="34237" rIns="68472" bIns="3423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9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  <a:p>
            <a:pPr algn="ctr"/>
            <a:endParaRPr lang="en-GB" sz="359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36"/>
            <a:ext cx="11559011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6" y="1373027"/>
            <a:ext cx="10222986" cy="4521367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5"/>
            <a:ext cx="1826368" cy="23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3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27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1">
          <p15:clr>
            <a:srgbClr val="00000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472" tIns="34237" rIns="68472" bIns="3423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9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  <a:p>
            <a:pPr algn="ctr"/>
            <a:endParaRPr lang="en-GB" sz="3593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5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110" y="1371609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37" y="315914"/>
            <a:ext cx="5645580" cy="5581651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5"/>
            <a:ext cx="1826368" cy="23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1349" dirty="0"/>
          </a:p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3593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93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0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472" tIns="34237" rIns="68472" bIns="3423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3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  <a:p>
            <a:pPr algn="ctr"/>
            <a:endParaRPr lang="en-GB" sz="359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0" y="1484790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248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110" y="3010711"/>
            <a:ext cx="4976521" cy="1858450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38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6"/>
            <a:ext cx="1826368" cy="115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134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558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4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00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8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38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360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7468271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>
              <a:solidFill>
                <a:schemeClr val="accent3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bdc714a8-d20d-4719-a3c1-b2f834075ad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83148a1f-eba3-4303-bd6d-82076bca1a7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b2b07c08-6616-44e7-a41a-00ffaa87d8eb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afd9eac1-e16c-442f-a946-7bfd375307b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8271" y="0"/>
            <a:ext cx="472372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460697182" name="image" descr="{&quot;templafy&quot;:{&quot;id&quot;:&quot;08f3f0ff-c39f-4d6c-bcfd-4e4b73446c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4" name="Pladsholder til diasnummer 5">
            <a:extLst>
              <a:ext uri="{FF2B5EF4-FFF2-40B4-BE49-F238E27FC236}">
                <a16:creationId xmlns:a16="http://schemas.microsoft.com/office/drawing/2014/main" id="{7B82127F-C779-47F3-B900-DFD4552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504828"/>
            <a:ext cx="687386" cy="180000"/>
          </a:xfrm>
        </p:spPr>
        <p:txBody>
          <a:bodyPr/>
          <a:lstStyle>
            <a:lvl1pPr>
              <a:defRPr>
                <a:solidFill>
                  <a:srgbClr val="B3B3B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72A754-8120-4FC9-9A6A-B340124D3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8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8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38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22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1699">
          <p15:clr>
            <a:srgbClr val="A4A3A4"/>
          </p15:clr>
        </p15:guide>
        <p15:guide id="4" orient="horz" pos="1560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8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38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38" y="3237373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5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1699">
          <p15:clr>
            <a:srgbClr val="A4A3A4"/>
          </p15:clr>
        </p15:guide>
        <p15:guide id="4" orient="horz" pos="1560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7" y="315918"/>
            <a:ext cx="11560010" cy="6220353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696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2" y="3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72" tIns="34237" rIns="68472" bIns="3423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2" y="1412776"/>
            <a:ext cx="8499157" cy="3744416"/>
          </a:xfrm>
        </p:spPr>
        <p:txBody>
          <a:bodyPr/>
          <a:lstStyle>
            <a:lvl1pPr marL="323471" indent="-323471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098">
                <a:latin typeface="Georgia" panose="02040502050405020303" pitchFamily="18" charset="0"/>
              </a:defRPr>
            </a:lvl1pPr>
            <a:lvl2pPr marL="161735" indent="-161735" algn="ctr">
              <a:lnSpc>
                <a:spcPct val="99000"/>
              </a:lnSpc>
              <a:buFont typeface="Arial" panose="020B0604020202020204" pitchFamily="34" charset="0"/>
              <a:buChar char="-"/>
              <a:defRPr sz="1498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940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2" y="3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72" tIns="34237" rIns="68472" bIns="3423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007" y="230400"/>
            <a:ext cx="11566212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4"/>
            <a:ext cx="6266328" cy="2725288"/>
          </a:xfrm>
        </p:spPr>
        <p:txBody>
          <a:bodyPr/>
          <a:lstStyle>
            <a:lvl1pPr marL="323471" indent="-323471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098">
                <a:latin typeface="Georgia" panose="02040502050405020303" pitchFamily="18" charset="0"/>
              </a:defRPr>
            </a:lvl1pPr>
            <a:lvl2pPr marL="161735" indent="-161735" algn="ctr">
              <a:lnSpc>
                <a:spcPct val="99000"/>
              </a:lnSpc>
              <a:buFont typeface="Arial" panose="020B0604020202020204" pitchFamily="34" charset="0"/>
              <a:buChar char="-"/>
              <a:defRPr sz="1498" cap="all" baseline="0">
                <a:latin typeface="Georgia" panose="02040502050405020303" pitchFamily="18" charset="0"/>
              </a:defRPr>
            </a:lvl2pPr>
            <a:lvl3pPr marL="431294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499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3"/>
            <a:ext cx="11553659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7275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7" y="1022486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3593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7814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29" y="1340776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72" tIns="34237" rIns="68472" bIns="3423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467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19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9749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82" y="2229266"/>
            <a:ext cx="2398247" cy="2161284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8"/>
            <a:ext cx="0" cy="578152"/>
          </a:xfrm>
        </p:spPr>
        <p:txBody>
          <a:bodyPr/>
          <a:lstStyle>
            <a:lvl1pPr>
              <a:defRPr sz="14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658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58" y="2520004"/>
            <a:ext cx="1650805" cy="148769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3159" y="2520007"/>
            <a:ext cx="7482863" cy="65211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69312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1722" b="0" cap="all" spc="151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871553" y="2545403"/>
            <a:ext cx="7482863" cy="120711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91654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1722" b="1" cap="all" spc="74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en-GB" sz="1722" b="1" cap="all" spc="74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en-GB" sz="1722" b="1" cap="all" spc="74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INSTITUT FOR STATSKUNDSKAB</a:t>
            </a:r>
          </a:p>
          <a:p>
            <a:pPr>
              <a:lnSpc>
                <a:spcPct val="105000"/>
              </a:lnSpc>
              <a:defRPr/>
            </a:pPr>
            <a:r>
              <a:rPr lang="en-GB" sz="1722" b="0" cap="all" spc="74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UNIVERSITET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8"/>
            <a:ext cx="0" cy="578152"/>
          </a:xfrm>
        </p:spPr>
        <p:txBody>
          <a:bodyPr/>
          <a:lstStyle>
            <a:lvl1pPr>
              <a:defRPr sz="14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7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4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3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14.emf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1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78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77.xml"/><Relationship Id="rId9" Type="http://schemas.openxmlformats.org/officeDocument/2006/relationships/vmlDrawing" Target="../drawings/vmlDrawing2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1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image" Target="../media/image14.emf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image" Target="../media/image14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80" r:id="rId4"/>
    <p:sldLayoutId id="2147483676" r:id="rId5"/>
    <p:sldLayoutId id="2147483679" r:id="rId6"/>
    <p:sldLayoutId id="2147483678" r:id="rId7"/>
    <p:sldLayoutId id="2147483677" r:id="rId8"/>
    <p:sldLayoutId id="2147483672" r:id="rId9"/>
    <p:sldLayoutId id="2147483675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1F4A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rgbClr val="1F4A60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rgbClr val="1F4A60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rgbClr val="1F4A60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rgbClr val="1F4A60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rgbClr val="1F4A60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rgbClr val="1F4A60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rgbClr val="1F4A60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rgbClr val="1F4A60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rgbClr val="1F4A6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73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1F4A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rgbClr val="1F4A60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rgbClr val="1F4A60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rgbClr val="1F4A60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rgbClr val="1F4A60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rgbClr val="1F4A60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rgbClr val="1F4A60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rgbClr val="1F4A60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rgbClr val="1F4A60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rgbClr val="1F4A6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62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1F4A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rgbClr val="1F4A60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rgbClr val="1F4A60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rgbClr val="1F4A60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rgbClr val="1F4A60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rgbClr val="1F4A60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rgbClr val="1F4A60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rgbClr val="1F4A60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rgbClr val="1F4A60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rgbClr val="1F4A6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led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1777134" y="3068638"/>
            <a:ext cx="751417" cy="476250"/>
          </a:xfrm>
          <a:prstGeom prst="rect">
            <a:avLst/>
          </a:prstGeom>
          <a:ln/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A97ABA-0FE6-4B97-9BB5-7170E879E9AE}" type="slidenum">
              <a:rPr lang="da-DK" altLang="da-DK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a-DK" altLang="da-DK" sz="1200" dirty="0"/>
          </a:p>
        </p:txBody>
      </p:sp>
    </p:spTree>
    <p:extLst>
      <p:ext uri="{BB962C8B-B14F-4D97-AF65-F5344CB8AC3E}">
        <p14:creationId xmlns:p14="http://schemas.microsoft.com/office/powerpoint/2010/main" val="37591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9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1F4A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rgbClr val="1F4A60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rgbClr val="1F4A60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rgbClr val="1F4A60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rgbClr val="1F4A60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rgbClr val="1F4A60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rgbClr val="1F4A60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rgbClr val="1F4A60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rgbClr val="1F4A60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rgbClr val="1F4A6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100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703" y="1663090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8603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9" y="5997600"/>
            <a:ext cx="2350657" cy="44772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2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799"/>
            <a:ext cx="252066" cy="1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198"/>
              </a:lnSpc>
              <a:buFontTx/>
              <a:buNone/>
              <a:defRPr sz="699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C1BFD7FE-F9E8-604C-ABA2-914876E38E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4362" y="5890630"/>
            <a:ext cx="2272432" cy="6552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4444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1198" b="0" cap="all" baseline="0" dirty="0">
                <a:solidFill>
                  <a:schemeClr val="tx1"/>
                </a:solidFill>
                <a:latin typeface="+mn-lt"/>
              </a:rPr>
              <a:t>Lotte Bøgh Andersen</a:t>
            </a:r>
          </a:p>
        </p:txBody>
      </p:sp>
      <p:sp>
        <p:nvSpPr>
          <p:cNvPr id="20" name="FLD_Event">
            <a:extLst>
              <a:ext uri="{FF2B5EF4-FFF2-40B4-BE49-F238E27FC236}">
                <a16:creationId xmlns:a16="http://schemas.microsoft.com/office/drawing/2014/main" id="{B8FDBE42-267F-0C46-921E-FA84BB612A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92294" y="6029980"/>
            <a:ext cx="2272432" cy="52077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145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1198" b="0" kern="1200" cap="all" baseline="0" dirty="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rPr>
              <a:t>@</a:t>
            </a:r>
            <a:r>
              <a:rPr lang="en-GB" sz="1198" b="0" kern="1200" cap="all" baseline="0" dirty="0" err="1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rPr>
              <a:t>ledelsescenter</a:t>
            </a:r>
            <a:endParaRPr lang="en-GB" sz="1198" b="0" kern="1200" cap="all" baseline="0" dirty="0">
              <a:solidFill>
                <a:schemeClr val="tx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972255" y="6007004"/>
            <a:ext cx="2180652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DEPARTMENT OF POLITICAL SCIENCE</a:t>
            </a:r>
          </a:p>
          <a:p>
            <a:pPr marL="0" marR="0" indent="0" algn="l" defTabSz="9130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 UNIVERSITY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92049" y="5986691"/>
            <a:ext cx="632226" cy="616062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E341CFEB-A5E4-A34B-92E7-55D9D3FF44A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69" y="6184902"/>
            <a:ext cx="2804143" cy="5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4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93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5pPr>
      <a:lvl6pPr marL="45651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6pPr>
      <a:lvl7pPr marL="913027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7pPr>
      <a:lvl8pPr marL="136954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8pPr>
      <a:lvl9pPr marL="1826055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4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997" b="0">
          <a:solidFill>
            <a:schemeClr val="tx1"/>
          </a:solidFill>
          <a:latin typeface="+mn-lt"/>
          <a:ea typeface="+mn-ea"/>
          <a:cs typeface="+mn-cs"/>
        </a:defRPr>
      </a:lvl1pPr>
      <a:lvl2pPr marL="431351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2pPr>
      <a:lvl3pPr marL="754866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3pPr>
      <a:lvl4pPr marL="1150270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4pPr>
      <a:lvl5pPr marL="1509731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5pPr>
      <a:lvl6pPr marL="1833245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6pPr>
      <a:lvl7pPr marL="1833245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7pPr>
      <a:lvl8pPr marL="1833245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8pPr>
      <a:lvl9pPr marL="1833245" indent="-17973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13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027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2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055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569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3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596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0" algn="l" defTabSz="91302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08">
          <p15:clr>
            <a:srgbClr val="000000"/>
          </p15:clr>
        </p15:guide>
        <p15:guide id="5" orient="horz" pos="4123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2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8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699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82" dirty="0"/>
          </a:p>
          <a:p>
            <a:pPr algn="ctr"/>
            <a:endParaRPr lang="en-GB" sz="4782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7" y="5997600"/>
            <a:ext cx="2350657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618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6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799"/>
            <a:ext cx="252066" cy="1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196"/>
              </a:lnSpc>
              <a:buFontTx/>
              <a:buNone/>
              <a:defRPr sz="698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972254" y="6007006"/>
            <a:ext cx="1866381" cy="58873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8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6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6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92047" y="5986690"/>
            <a:ext cx="632226" cy="61818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B5AD45F-A2C0-9144-96AF-6230DA808F8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3" y="5557203"/>
            <a:ext cx="3817419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83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5pPr>
      <a:lvl6pPr marL="45560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6pPr>
      <a:lvl7pPr marL="91120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7pPr>
      <a:lvl8pPr marL="1366804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8pPr>
      <a:lvl9pPr marL="182240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85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993" b="0">
          <a:solidFill>
            <a:schemeClr val="tx1"/>
          </a:solidFill>
          <a:latin typeface="+mn-lt"/>
          <a:ea typeface="+mn-ea"/>
          <a:cs typeface="+mn-cs"/>
        </a:defRPr>
      </a:lvl1pPr>
      <a:lvl2pPr marL="430488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2pPr>
      <a:lvl3pPr marL="753355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3pPr>
      <a:lvl4pPr marL="1147970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4pPr>
      <a:lvl5pPr marL="1506712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5pPr>
      <a:lvl6pPr marL="1829579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6pPr>
      <a:lvl7pPr marL="1829579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7pPr>
      <a:lvl8pPr marL="1829579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8pPr>
      <a:lvl9pPr marL="1829579" indent="-179371" algn="l" rtl="0" eaLnBrk="1" fontAlgn="base" hangingPunct="1">
        <a:lnSpc>
          <a:spcPct val="99000"/>
        </a:lnSpc>
        <a:spcBef>
          <a:spcPts val="598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3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602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202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6804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403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8004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3605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9206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4808" algn="l" defTabSz="911202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6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1" dirty="0"/>
          </a:p>
          <a:p>
            <a:pPr algn="ctr"/>
            <a:endParaRPr lang="en-GB" sz="4791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5" y="5997600"/>
            <a:ext cx="2350657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898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800"/>
            <a:ext cx="2520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198"/>
              </a:lnSpc>
              <a:buFontTx/>
              <a:buNone/>
              <a:defRPr sz="699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898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912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8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92046" y="5986689"/>
            <a:ext cx="632226" cy="61818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B5AD45F-A2C0-9144-96AF-6230DA808F8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1" y="5557202"/>
            <a:ext cx="3817419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92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5pPr>
      <a:lvl6pPr marL="456468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6pPr>
      <a:lvl7pPr marL="912937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7pPr>
      <a:lvl8pPr marL="1369405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8pPr>
      <a:lvl9pPr marL="182587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997" b="0">
          <a:solidFill>
            <a:schemeClr val="tx1"/>
          </a:solidFill>
          <a:latin typeface="+mn-lt"/>
          <a:ea typeface="+mn-ea"/>
          <a:cs typeface="+mn-cs"/>
        </a:defRPr>
      </a:lvl1pPr>
      <a:lvl2pPr marL="431308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2pPr>
      <a:lvl3pPr marL="754790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3pPr>
      <a:lvl4pPr marL="1150156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4pPr>
      <a:lvl5pPr marL="1509580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5pPr>
      <a:lvl6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6pPr>
      <a:lvl7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7pPr>
      <a:lvl8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8pPr>
      <a:lvl9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3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1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8809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7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6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782" y="1844"/>
          <a:ext cx="1780" cy="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2" y="1844"/>
                        <a:ext cx="1780" cy="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80039" y="6431920"/>
            <a:ext cx="756913" cy="1924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87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36021"/>
            <a:r>
              <a:rPr lang="da-DK" smtClean="0">
                <a:solidFill>
                  <a:srgbClr val="A1938E">
                    <a:lumMod val="50000"/>
                  </a:srgbClr>
                </a:solidFill>
              </a:rPr>
              <a:t> Side </a:t>
            </a:r>
            <a:fld id="{8D1860DE-99E2-CA4F-B49F-9FA189F66E94}" type="slidenum">
              <a:rPr lang="da-DK" smtClean="0">
                <a:solidFill>
                  <a:srgbClr val="A1938E">
                    <a:lumMod val="50000"/>
                  </a:srgbClr>
                </a:solidFill>
              </a:rPr>
              <a:pPr defTabSz="436021"/>
              <a:t>‹nr.›</a:t>
            </a:fld>
            <a:endParaRPr lang="da-DK" dirty="0">
              <a:solidFill>
                <a:srgbClr val="A1938E">
                  <a:lumMod val="50000"/>
                </a:srgbClr>
              </a:solidFill>
            </a:endParaRPr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482137" y="493530"/>
            <a:ext cx="11231298" cy="7918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 dirty="0"/>
              <a:t>Klik og tilføj en aktiv overskrift</a:t>
            </a:r>
            <a:br>
              <a:rPr lang="da-DK" dirty="0"/>
            </a:br>
            <a:r>
              <a:rPr lang="da-DK" dirty="0"/>
              <a:t>- overskriften kan fylde op til to linjer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482137" y="1313463"/>
            <a:ext cx="11231298" cy="225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og tilføj evt. en underoverskrift</a:t>
            </a: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3"/>
          </p:nvPr>
        </p:nvSpPr>
        <p:spPr>
          <a:xfrm>
            <a:off x="482130" y="233050"/>
            <a:ext cx="11231299" cy="2604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38">
                <a:solidFill>
                  <a:schemeClr val="accent3"/>
                </a:solidFill>
              </a:defRPr>
            </a:lvl1pPr>
          </a:lstStyle>
          <a:p>
            <a:pPr defTabSz="436021"/>
            <a:r>
              <a:rPr lang="da-DK" smtClean="0">
                <a:solidFill>
                  <a:srgbClr val="420A12"/>
                </a:solidFill>
              </a:rPr>
              <a:t>KLIK OG TILFØJ EVT. EN DELOVERSKRIFT/AFSNITSANGIVELSE</a:t>
            </a:r>
            <a:endParaRPr lang="da-DK" dirty="0">
              <a:solidFill>
                <a:srgbClr val="420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ftr="0" dt="0"/>
  <p:txStyles>
    <p:titleStyle>
      <a:lvl1pPr algn="l" defTabSz="325182" rtl="0" eaLnBrk="1" latinLnBrk="0" hangingPunct="1">
        <a:lnSpc>
          <a:spcPct val="90000"/>
        </a:lnSpc>
        <a:spcBef>
          <a:spcPct val="0"/>
        </a:spcBef>
        <a:buNone/>
        <a:defRPr sz="2014" b="1" i="0" kern="1200" cap="none" baseline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325182" rtl="0" eaLnBrk="1" latinLnBrk="0" hangingPunct="1">
        <a:lnSpc>
          <a:spcPct val="100000"/>
        </a:lnSpc>
        <a:spcBef>
          <a:spcPts val="355"/>
        </a:spcBef>
        <a:buFont typeface="Arial" panose="020B0604020202020204" pitchFamily="34" charset="0"/>
        <a:buNone/>
        <a:defRPr sz="1175" kern="1200" baseline="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243887" indent="-81295" algn="l" defTabSz="325182" rtl="0" eaLnBrk="1" latinLnBrk="0" hangingPunct="1">
        <a:lnSpc>
          <a:spcPct val="100000"/>
        </a:lnSpc>
        <a:spcBef>
          <a:spcPts val="177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406478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2014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69069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2014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31658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2014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894248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60" kern="1200">
          <a:solidFill>
            <a:schemeClr val="tx1"/>
          </a:solidFill>
          <a:latin typeface="+mn-lt"/>
          <a:ea typeface="+mn-ea"/>
          <a:cs typeface="+mn-cs"/>
        </a:defRPr>
      </a:lvl6pPr>
      <a:lvl7pPr marL="1056840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60" kern="1200">
          <a:solidFill>
            <a:schemeClr val="tx1"/>
          </a:solidFill>
          <a:latin typeface="+mn-lt"/>
          <a:ea typeface="+mn-ea"/>
          <a:cs typeface="+mn-cs"/>
        </a:defRPr>
      </a:lvl7pPr>
      <a:lvl8pPr marL="1219431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60" kern="1200">
          <a:solidFill>
            <a:schemeClr val="tx1"/>
          </a:solidFill>
          <a:latin typeface="+mn-lt"/>
          <a:ea typeface="+mn-ea"/>
          <a:cs typeface="+mn-cs"/>
        </a:defRPr>
      </a:lvl8pPr>
      <a:lvl9pPr marL="1382020" indent="-81295" algn="l" defTabSz="32518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1pPr>
      <a:lvl2pPr marL="162592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2pPr>
      <a:lvl3pPr marL="325182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3pPr>
      <a:lvl4pPr marL="487771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4pPr>
      <a:lvl5pPr marL="650361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5pPr>
      <a:lvl6pPr marL="812954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6pPr>
      <a:lvl7pPr marL="975546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7pPr>
      <a:lvl8pPr marL="1138135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8pPr>
      <a:lvl9pPr marL="1300727" algn="l" defTabSz="325182" rtl="0" eaLnBrk="1" latinLnBrk="0" hangingPunct="1">
        <a:defRPr sz="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3">
          <p15:clr>
            <a:srgbClr val="F26B43"/>
          </p15:clr>
        </p15:guide>
        <p15:guide id="2" pos="3426">
          <p15:clr>
            <a:srgbClr val="F26B43"/>
          </p15:clr>
        </p15:guide>
        <p15:guide id="3" pos="682">
          <p15:clr>
            <a:srgbClr val="F26B43"/>
          </p15:clr>
        </p15:guide>
        <p15:guide id="4" pos="6171">
          <p15:clr>
            <a:srgbClr val="F26B43"/>
          </p15:clr>
        </p15:guide>
        <p15:guide id="5" pos="274">
          <p15:clr>
            <a:srgbClr val="F26B43"/>
          </p15:clr>
        </p15:guide>
        <p15:guide id="6" pos="6579">
          <p15:clr>
            <a:srgbClr val="F26B43"/>
          </p15:clr>
        </p15:guide>
        <p15:guide id="7" orient="horz" pos="498">
          <p15:clr>
            <a:srgbClr val="F26B43"/>
          </p15:clr>
        </p15:guide>
        <p15:guide id="8" pos="4694">
          <p15:clr>
            <a:srgbClr val="F26B43"/>
          </p15:clr>
        </p15:guide>
        <p15:guide id="9" orient="horz" pos="3464">
          <p15:clr>
            <a:srgbClr val="F26B43"/>
          </p15:clr>
        </p15:guide>
        <p15:guide id="10" orient="horz" pos="814">
          <p15:clr>
            <a:srgbClr val="F26B43"/>
          </p15:clr>
        </p15:guide>
        <p15:guide id="11" pos="3608">
          <p15:clr>
            <a:srgbClr val="F26B43"/>
          </p15:clr>
        </p15:guide>
        <p15:guide id="12" pos="3245">
          <p15:clr>
            <a:srgbClr val="F26B43"/>
          </p15:clr>
        </p15:guide>
        <p15:guide id="13" orient="horz" pos="271">
          <p15:clr>
            <a:srgbClr val="F26B43"/>
          </p15:clr>
        </p15:guide>
        <p15:guide id="14" orient="horz" pos="1018">
          <p15:clr>
            <a:srgbClr val="F26B43"/>
          </p15:clr>
        </p15:guide>
        <p15:guide id="15" pos="161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7" y="149115"/>
            <a:ext cx="11560010" cy="130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6" y="1960087"/>
            <a:ext cx="10222986" cy="39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699" y="1663089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3" dirty="0"/>
          </a:p>
          <a:p>
            <a:pPr algn="ctr"/>
            <a:endParaRPr lang="en-GB" sz="3593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71" y="5997601"/>
            <a:ext cx="2350657" cy="3356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6699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673" cap="all" spc="31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802"/>
            <a:ext cx="252067" cy="1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00"/>
              </a:lnSpc>
              <a:buFontTx/>
              <a:buNone/>
              <a:defRPr sz="523" spc="31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1035635" y="6026423"/>
            <a:ext cx="1399787" cy="4422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695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673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INSTITUT FOR STATSKUNDSKAB</a:t>
            </a:r>
          </a:p>
          <a:p>
            <a:pPr marL="0" marR="0" indent="0" algn="l" defTabSz="684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673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 UNIVERSITET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82307" y="5986691"/>
            <a:ext cx="703789" cy="617051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B5AD45F-A2C0-9144-96AF-6230DA808F8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4" y="5557206"/>
            <a:ext cx="4951780" cy="20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369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5pPr>
      <a:lvl6pPr marL="34234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6pPr>
      <a:lvl7pPr marL="684678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7pPr>
      <a:lvl8pPr marL="102702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8pPr>
      <a:lvl9pPr marL="136936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996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498" b="0">
          <a:solidFill>
            <a:schemeClr val="tx1"/>
          </a:solidFill>
          <a:latin typeface="+mn-lt"/>
          <a:ea typeface="+mn-ea"/>
          <a:cs typeface="+mn-cs"/>
        </a:defRPr>
      </a:lvl1pPr>
      <a:lvl2pPr marL="323471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2pPr>
      <a:lvl3pPr marL="566074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3pPr>
      <a:lvl4pPr marL="862589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4pPr>
      <a:lvl5pPr marL="1132148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5pPr>
      <a:lvl6pPr marL="1374751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6pPr>
      <a:lvl7pPr marL="1374751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7pPr>
      <a:lvl8pPr marL="1374751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8pPr>
      <a:lvl9pPr marL="1374751" indent="-134779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98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342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4678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020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69360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1701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4037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6379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38719" algn="l" defTabSz="68467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096">
          <p15:clr>
            <a:srgbClr val="000000"/>
          </p15:clr>
        </p15:guide>
        <p15:guide id="5" orient="horz" pos="3443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028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66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7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0" dirty="0">
              <a:solidFill>
                <a:srgbClr val="FFFFFF"/>
              </a:solidFill>
            </a:endParaRP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6" y="5997600"/>
            <a:ext cx="2350657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887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000000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800"/>
            <a:ext cx="2520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198"/>
              </a:lnSpc>
              <a:buFontTx/>
              <a:buNone/>
              <a:defRPr sz="699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dirty="0"/>
              <a:t>08/05/2018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972255" y="6007006"/>
            <a:ext cx="1866381" cy="59008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000000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000000"/>
                </a:solidFill>
              </a:rPr>
              <a:t>AARHUS UNIVERSITET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92046" y="5986691"/>
            <a:ext cx="632226" cy="61818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B5AD45F-A2C0-9144-96AF-6230DA808F8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2" y="5557204"/>
            <a:ext cx="3817419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91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5pPr>
      <a:lvl6pPr marL="45633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6pPr>
      <a:lvl7pPr marL="91266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7pPr>
      <a:lvl8pPr marL="1368995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8pPr>
      <a:lvl9pPr marL="1825324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2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996" b="0">
          <a:solidFill>
            <a:schemeClr val="tx1"/>
          </a:solidFill>
          <a:latin typeface="+mn-lt"/>
          <a:ea typeface="+mn-ea"/>
          <a:cs typeface="+mn-cs"/>
        </a:defRPr>
      </a:lvl1pPr>
      <a:lvl2pPr marL="431178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2pPr>
      <a:lvl3pPr marL="754563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3pPr>
      <a:lvl4pPr marL="1149811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4pPr>
      <a:lvl5pPr marL="1509127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5pPr>
      <a:lvl6pPr marL="1832512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6pPr>
      <a:lvl7pPr marL="1832512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7pPr>
      <a:lvl8pPr marL="1832512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8pPr>
      <a:lvl9pPr marL="1832512" indent="-179658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6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32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663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5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4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656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987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319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15">
          <p15:clr>
            <a:srgbClr val="000000"/>
          </p15:clr>
        </p15:guide>
        <p15:guide id="2" orient="horz" pos="4131">
          <p15:clr>
            <a:srgbClr val="A4A3A4"/>
          </p15:clr>
        </p15:guide>
        <p15:guide id="3" pos="7479">
          <p15:clr>
            <a:srgbClr val="A4A3A4"/>
          </p15:clr>
        </p15:guide>
        <p15:guide id="4" orient="horz" pos="1234">
          <p15:clr>
            <a:srgbClr val="000000"/>
          </p15:clr>
        </p15:guide>
        <p15:guide id="5" pos="7059">
          <p15:clr>
            <a:srgbClr val="000000"/>
          </p15:clr>
        </p15:guide>
        <p15:guide id="6" pos="199">
          <p15:clr>
            <a:srgbClr val="A4A3A4"/>
          </p15:clr>
        </p15:guide>
        <p15:guide id="7" pos="621">
          <p15:clr>
            <a:srgbClr val="000000"/>
          </p15:clr>
        </p15:guide>
        <p15:guide id="8" orient="horz" pos="199">
          <p15:clr>
            <a:srgbClr val="A4A3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6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4791" dirty="0">
              <a:solidFill>
                <a:srgbClr val="FFFFFF"/>
              </a:solidFill>
            </a:endParaRP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5" y="5997600"/>
            <a:ext cx="2350657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8931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000000"/>
              </a:solidFill>
              <a:latin typeface="AU Passata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898" cap="all" spc="40" dirty="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76" y="6580800"/>
            <a:ext cx="2520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198"/>
              </a:lnSpc>
              <a:buFontTx/>
              <a:buNone/>
              <a:defRPr sz="699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15/11/2022</a:t>
            </a:fld>
            <a:r>
              <a:rPr lang="en-GB" smtClean="0"/>
              <a:t>08/05/2018</a:t>
            </a:r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OFF_logo1Computed">
            <a:extLst>
              <a:ext uri="{FF2B5EF4-FFF2-40B4-BE49-F238E27FC236}">
                <a16:creationId xmlns:a16="http://schemas.microsoft.com/office/drawing/2014/main" id="{460550A4-1BD9-7A4B-82D9-12C2CAA0609D}"/>
              </a:ext>
            </a:extLst>
          </p:cNvPr>
          <p:cNvSpPr/>
          <p:nvPr userDrawn="1"/>
        </p:nvSpPr>
        <p:spPr bwMode="auto">
          <a:xfrm>
            <a:off x="972254" y="6007004"/>
            <a:ext cx="1866381" cy="59009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594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GB" sz="898" b="1" cap="all" noProof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898" b="1" cap="all" noProof="1">
                <a:solidFill>
                  <a:srgbClr val="000000"/>
                </a:solidFill>
              </a:rPr>
              <a:t>INSTITUT FOR STATSKUNDSKAB</a:t>
            </a:r>
          </a:p>
          <a:p>
            <a:pPr>
              <a:lnSpc>
                <a:spcPct val="100000"/>
              </a:lnSpc>
            </a:pPr>
            <a:r>
              <a:rPr lang="en-GB" sz="898" cap="all" noProof="1">
                <a:solidFill>
                  <a:srgbClr val="000000"/>
                </a:solidFill>
              </a:rPr>
              <a:t>AARHUS UNIVERSITET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4A3EA3D7-6180-C644-A353-4BB2C8445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9"/>
          <a:stretch/>
        </p:blipFill>
        <p:spPr>
          <a:xfrm>
            <a:off x="292046" y="5986689"/>
            <a:ext cx="632226" cy="61818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B5AD45F-A2C0-9144-96AF-6230DA808F8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11" y="5557202"/>
            <a:ext cx="3817419" cy="17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92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5pPr>
      <a:lvl6pPr marL="456468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6pPr>
      <a:lvl7pPr marL="912937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7pPr>
      <a:lvl8pPr marL="1369405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8pPr>
      <a:lvl9pPr marL="182587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993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997" b="0">
          <a:solidFill>
            <a:schemeClr val="tx1"/>
          </a:solidFill>
          <a:latin typeface="+mn-lt"/>
          <a:ea typeface="+mn-ea"/>
          <a:cs typeface="+mn-cs"/>
        </a:defRPr>
      </a:lvl1pPr>
      <a:lvl2pPr marL="431308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2pPr>
      <a:lvl3pPr marL="754790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3pPr>
      <a:lvl4pPr marL="1150156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4pPr>
      <a:lvl5pPr marL="1509580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5pPr>
      <a:lvl6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6pPr>
      <a:lvl7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7pPr>
      <a:lvl8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8pPr>
      <a:lvl9pPr marL="1833062" indent="-179712" algn="l" rtl="0" eaLnBrk="1" fontAlgn="base" hangingPunct="1">
        <a:lnSpc>
          <a:spcPct val="99000"/>
        </a:lnSpc>
        <a:spcBef>
          <a:spcPts val="59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997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3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1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8809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7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6" algn="l" defTabSz="91293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15">
          <p15:clr>
            <a:srgbClr val="000000"/>
          </p15:clr>
        </p15:guide>
        <p15:guide id="2" orient="horz" pos="4131">
          <p15:clr>
            <a:srgbClr val="A4A3A4"/>
          </p15:clr>
        </p15:guide>
        <p15:guide id="3" pos="7479">
          <p15:clr>
            <a:srgbClr val="A4A3A4"/>
          </p15:clr>
        </p15:guide>
        <p15:guide id="4" orient="horz" pos="1234">
          <p15:clr>
            <a:srgbClr val="000000"/>
          </p15:clr>
        </p15:guide>
        <p15:guide id="5" pos="7059">
          <p15:clr>
            <a:srgbClr val="000000"/>
          </p15:clr>
        </p15:guide>
        <p15:guide id="6" pos="199">
          <p15:clr>
            <a:srgbClr val="A4A3A4"/>
          </p15:clr>
        </p15:guide>
        <p15:guide id="7" pos="621">
          <p15:clr>
            <a:srgbClr val="000000"/>
          </p15:clr>
        </p15:guide>
        <p15:guide id="8" orient="horz" pos="199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14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1F4A60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rgbClr val="1F4A60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rgbClr val="1F4A60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rgbClr val="1F4A60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rgbClr val="1F4A60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rgbClr val="1F4A60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rgbClr val="1F4A60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rgbClr val="1F4A60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rgbClr val="1F4A60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rgbClr val="1F4A6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.xml"/><Relationship Id="rId10" Type="http://schemas.openxmlformats.org/officeDocument/2006/relationships/image" Target="NULL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872716"/>
            <a:ext cx="10297144" cy="5632112"/>
          </a:xfrm>
        </p:spPr>
      </p:pic>
      <p:sp>
        <p:nvSpPr>
          <p:cNvPr id="7" name="Ellipse 6"/>
          <p:cNvSpPr/>
          <p:nvPr/>
        </p:nvSpPr>
        <p:spPr>
          <a:xfrm>
            <a:off x="5663952" y="1772816"/>
            <a:ext cx="3528392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" name="Tekstfelt 7"/>
          <p:cNvSpPr txBox="1"/>
          <p:nvPr/>
        </p:nvSpPr>
        <p:spPr>
          <a:xfrm>
            <a:off x="1991544" y="6504828"/>
            <a:ext cx="1440160" cy="3121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050" dirty="0" smtClean="0"/>
              <a:t>Kilde: WM 4 x 400 M 2007, Osaka. Japan.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86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5148" y="332656"/>
            <a:ext cx="10137524" cy="576064"/>
          </a:xfrm>
        </p:spPr>
        <p:txBody>
          <a:bodyPr/>
          <a:lstStyle/>
          <a:p>
            <a:r>
              <a:rPr lang="da-DK" dirty="0" smtClean="0"/>
              <a:t>Centrale spændingsfelter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367999" y="1124744"/>
            <a:ext cx="10136614" cy="48605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For få incitamenter til at tænke samarbejde. (</a:t>
            </a:r>
            <a:r>
              <a:rPr lang="da-DK" sz="2000" dirty="0" smtClean="0"/>
              <a:t>Vi holder fast i en økonomisk tænkning knyttet til egen sektor.)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Uenighed om arbejdsmetoder og principper</a:t>
            </a:r>
            <a:r>
              <a:rPr lang="da-DK" sz="2000" dirty="0" smtClean="0"/>
              <a:t>. (konflikter der typisk skyldes forskelle i professionslogikker)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Forskelle parternes ønske til samarbejdsform. </a:t>
            </a:r>
            <a:r>
              <a:rPr lang="da-DK" sz="2000" dirty="0" smtClean="0"/>
              <a:t>(mødestruktur, hyppighed, m. fl.)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Uenighed om mål og vurderingskriterier</a:t>
            </a:r>
            <a:r>
              <a:rPr lang="da-DK" sz="2000" dirty="0" smtClean="0"/>
              <a:t>. (parters gensidige beklagelse over hinandens resultater/output)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Uenighed om, hvem der skal gøre hvad. </a:t>
            </a:r>
            <a:r>
              <a:rPr lang="da-DK" sz="2000" dirty="0" smtClean="0"/>
              <a:t>(domænekonflikter der typisk referer til uklar arbejdsdeling)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b="1" dirty="0" smtClean="0"/>
              <a:t>Formelle strukturelle, politiske-administrative barrierer</a:t>
            </a:r>
            <a:r>
              <a:rPr lang="da-DK" sz="2000" dirty="0" smtClean="0"/>
              <a:t>. (der budgetteres og administreres af forskellige instanser med hver deres regelsæt, som giver uhensigtsmæssige skel.)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9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Magt spiller ind..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Magt i strukturen – hvem er størst?</a:t>
            </a:r>
          </a:p>
          <a:p>
            <a:r>
              <a:rPr lang="da-DK" dirty="0" smtClean="0"/>
              <a:t>Magt i fortællingen – Hvem siger mest?</a:t>
            </a:r>
          </a:p>
          <a:p>
            <a:r>
              <a:rPr lang="da-DK" dirty="0" smtClean="0"/>
              <a:t>Magt knyttet til personen – Hvem får tingene igennem?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Vi snakker ikke om det – men det er der hele tiden!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1487488" y="4843720"/>
            <a:ext cx="1584176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 smtClean="0"/>
              <a:t>Personlig magt</a:t>
            </a:r>
          </a:p>
        </p:txBody>
      </p:sp>
      <p:sp>
        <p:nvSpPr>
          <p:cNvPr id="7" name="Rektangel 6"/>
          <p:cNvSpPr/>
          <p:nvPr/>
        </p:nvSpPr>
        <p:spPr>
          <a:xfrm>
            <a:off x="4943872" y="4843720"/>
            <a:ext cx="1512168" cy="91440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 smtClean="0"/>
              <a:t>Strukturel magt</a:t>
            </a:r>
          </a:p>
        </p:txBody>
      </p:sp>
      <p:sp>
        <p:nvSpPr>
          <p:cNvPr id="8" name="Højre-venstrepil 7"/>
          <p:cNvSpPr/>
          <p:nvPr/>
        </p:nvSpPr>
        <p:spPr>
          <a:xfrm>
            <a:off x="3287688" y="5058604"/>
            <a:ext cx="1432176" cy="484632"/>
          </a:xfrm>
          <a:prstGeom prst="leftRightArrow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2879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Styrk den fælles opgave!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695400" y="1989138"/>
            <a:ext cx="10809213" cy="3996145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i="1" dirty="0"/>
              <a:t>Udnytter vi forskellighederne mellem faggrupper, afdelinger og organisationer optimalt – formår vi at skabe synergi mellem vores forskelligheder</a:t>
            </a:r>
            <a:r>
              <a:rPr lang="da-DK" i="1" dirty="0" smtClean="0"/>
              <a:t>?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 smtClean="0"/>
              <a:t>Hvad </a:t>
            </a:r>
            <a:r>
              <a:rPr lang="da-DK" i="1" dirty="0"/>
              <a:t>gør vi, når vi opdager, at ting ikke fungerer i det tværgående samarbejde – peger vi fingere, placerer skyld og vasker hænder, eller indgår vi i en problem- og løsningsfokuseret dialog</a:t>
            </a:r>
            <a:r>
              <a:rPr lang="da-DK" i="1" dirty="0" smtClean="0"/>
              <a:t>?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1938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391" y="421013"/>
            <a:ext cx="10137524" cy="360040"/>
          </a:xfrm>
        </p:spPr>
        <p:txBody>
          <a:bodyPr/>
          <a:lstStyle/>
          <a:p>
            <a:r>
              <a:rPr lang="da-DK" sz="2400" dirty="0" smtClean="0"/>
              <a:t>Hvor er det vigtigste at starte?</a:t>
            </a:r>
            <a:endParaRPr lang="da-DK" sz="24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6158157"/>
              </p:ext>
            </p:extLst>
          </p:nvPr>
        </p:nvGraphicFramePr>
        <p:xfrm>
          <a:off x="479375" y="836713"/>
          <a:ext cx="11521282" cy="584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57484653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31385669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88582862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96039516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871441689"/>
                    </a:ext>
                  </a:extLst>
                </a:gridCol>
              </a:tblGrid>
              <a:tr h="620906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Dialog ved bordene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Etablering af opgave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Samspillet om opgaven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Håndtering af engagement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I skal lave en prøvehandling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52786"/>
                  </a:ext>
                </a:extLst>
              </a:tr>
              <a:tr h="522721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a-DK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Brug to min. til at kigge</a:t>
                      </a:r>
                      <a:r>
                        <a:rPr lang="da-DK" sz="16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spørgsmålene igennem – udvælg det spørgsmål du finder </a:t>
                      </a:r>
                      <a:r>
                        <a:rPr lang="da-DK" sz="1600" b="1" i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vigtigst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a-DK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af gangen deler I med hinanden; </a:t>
                      </a:r>
                      <a:r>
                        <a:rPr lang="da-DK" sz="1600" b="1" i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 </a:t>
                      </a:r>
                      <a:r>
                        <a:rPr lang="da-DK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har valgt det konkrete spørgsmål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a-DK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Når runden er slut, er der mulighed for spørgsmål og </a:t>
                      </a:r>
                      <a:r>
                        <a:rPr lang="da-DK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drøftelse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Hvad er opgaven, </a:t>
                      </a:r>
                      <a:r>
                        <a:rPr lang="da-DK" sz="1600" b="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skal løfte? Hvorfor er den vigtig?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Hvad er de konkrete mål og væsentligste aktiviteter?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Hvem (fagligheder) skal være involveret for at opgaven kan håndteres?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Hvordan får vi bedst muligt udnyttet vores forskellige kompetencer og ressourcer i arbejdet på tværs?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da-DK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Hvilke metoder og værktøjer vil vi bruge til at understøtte koordineringen?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Hvordan vil vi sikre, at fokus på opgaven fastholdes? Hvordan og</a:t>
                      </a:r>
                      <a:r>
                        <a:rPr lang="da-DK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hvornår?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1/Hvad er vores commitment til denne opgave på en skala fra 1-10?</a:t>
                      </a:r>
                    </a:p>
                    <a:p>
                      <a:endParaRPr lang="da-DK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Hvordan håndterer vi opgavens indbyggede følelser af konkurrence (dagsordner)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Hvad vil vi fejre? Hvordan vil vi fejre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a-DK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skal vælge en af de udfordringer I sidder med.</a:t>
                      </a:r>
                    </a:p>
                    <a:p>
                      <a:pPr marL="0" indent="0">
                        <a:buNone/>
                      </a:pPr>
                      <a:endParaRPr lang="da-DK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a-DK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på 3 måder, I kunne lave en prøvehandling på et element eller en hel opgave</a:t>
                      </a:r>
                    </a:p>
                    <a:p>
                      <a:endParaRPr lang="da-DK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5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9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872716"/>
            <a:ext cx="10297144" cy="4068452"/>
          </a:xfrm>
        </p:spPr>
      </p:pic>
      <p:sp>
        <p:nvSpPr>
          <p:cNvPr id="7" name="Ellipse 6"/>
          <p:cNvSpPr/>
          <p:nvPr/>
        </p:nvSpPr>
        <p:spPr>
          <a:xfrm>
            <a:off x="5663952" y="1772816"/>
            <a:ext cx="3528392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" name="Tekstfelt 7"/>
          <p:cNvSpPr txBox="1"/>
          <p:nvPr/>
        </p:nvSpPr>
        <p:spPr>
          <a:xfrm>
            <a:off x="1055440" y="4797152"/>
            <a:ext cx="1440160" cy="3121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050" dirty="0" smtClean="0"/>
              <a:t>Kilde: WM 4 x 400 M 2007, Osaka. Japan. </a:t>
            </a:r>
            <a:endParaRPr lang="da-DK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1919536" y="5109314"/>
            <a:ext cx="669674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3200" b="1" dirty="0" smtClean="0"/>
              <a:t>Tak for nu og god arbejdslyst….</a:t>
            </a:r>
          </a:p>
        </p:txBody>
      </p:sp>
    </p:spTree>
    <p:extLst>
      <p:ext uri="{BB962C8B-B14F-4D97-AF65-F5344CB8AC3E}">
        <p14:creationId xmlns:p14="http://schemas.microsoft.com/office/powerpoint/2010/main" val="187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3832" y="2780928"/>
            <a:ext cx="7433549" cy="3240360"/>
          </a:xfrm>
        </p:spPr>
        <p:txBody>
          <a:bodyPr/>
          <a:lstStyle/>
          <a:p>
            <a:r>
              <a:rPr lang="da-DK" sz="2000" b="0" dirty="0" smtClean="0"/>
              <a:t>Oplæg ved Lars Bo Stenderup, Ledelseskonsulent og programansvarlig for Det Nationale Ledelsesprogram.</a:t>
            </a:r>
            <a:br>
              <a:rPr lang="da-DK" sz="2000" b="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u="sng" dirty="0" smtClean="0"/>
              <a:t>Dagens agenda: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- Hvad er formålet med Det Nationale Ledelsesprogram på Sundhedsområdet 2.0 (2022-2026)?</a:t>
            </a:r>
            <a:br>
              <a:rPr lang="da-DK" sz="2000" dirty="0" smtClean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- Hvad er det vigtigste at have fokus på - i det tværsektorielle samarbejde?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83832" y="980728"/>
            <a:ext cx="6912769" cy="888504"/>
          </a:xfrm>
        </p:spPr>
        <p:txBody>
          <a:bodyPr/>
          <a:lstStyle/>
          <a:p>
            <a:r>
              <a:rPr lang="da-DK" b="1" i="1" dirty="0" smtClean="0"/>
              <a:t>Odense 21. november.</a:t>
            </a:r>
          </a:p>
          <a:p>
            <a:r>
              <a:rPr lang="da-DK" b="1" i="1" dirty="0" smtClean="0"/>
              <a:t>Børn og Unge med spiseforstyrrelser – et fælles ansvar</a:t>
            </a:r>
            <a:endParaRPr lang="da-DK" b="1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688C97-9B41-464B-BE80-BF433B0F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7F98F8-F887-4DFD-BB51-60567DC7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84DF3B-67A8-49E1-B8F2-8BCCC02A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Programmets formål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C9B5B04-05C2-45C9-A01B-09756318402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66836" y="2006069"/>
            <a:ext cx="5377236" cy="2431043"/>
          </a:xfrm>
        </p:spPr>
        <p:txBody>
          <a:bodyPr/>
          <a:lstStyle/>
          <a:p>
            <a:r>
              <a:rPr lang="da-DK" sz="2000" dirty="0"/>
              <a:t>at klæde ledere fra sundhedsområdet </a:t>
            </a:r>
            <a:r>
              <a:rPr lang="da-DK" sz="2000" dirty="0" smtClean="0"/>
              <a:t>på, </a:t>
            </a:r>
            <a:r>
              <a:rPr lang="da-DK" sz="2000" dirty="0"/>
              <a:t>til </a:t>
            </a:r>
            <a:r>
              <a:rPr lang="da-DK" sz="2000" dirty="0" smtClean="0"/>
              <a:t>datainformeret ledelse af </a:t>
            </a:r>
            <a:r>
              <a:rPr lang="da-DK" sz="2000" dirty="0"/>
              <a:t>forbedringsarbejde på tværs af regioner, kommuner og almen praksis med patient og borger i </a:t>
            </a:r>
            <a:r>
              <a:rPr lang="da-DK" sz="2000" dirty="0" smtClean="0"/>
              <a:t>fokus. </a:t>
            </a:r>
            <a:endParaRPr lang="da-DK" sz="2000" dirty="0"/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29BE0F-DD87-41D5-B27B-4C2E2BD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995744"/>
            <a:ext cx="4762500" cy="360045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7536160" y="5329975"/>
            <a:ext cx="3384376" cy="720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Unsplash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Kristopher Roller</a:t>
            </a:r>
          </a:p>
        </p:txBody>
      </p:sp>
    </p:spTree>
    <p:extLst>
      <p:ext uri="{BB962C8B-B14F-4D97-AF65-F5344CB8AC3E}">
        <p14:creationId xmlns:p14="http://schemas.microsoft.com/office/powerpoint/2010/main" val="31475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05EED09-7B7D-4389-B7B5-44DAEDCB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05B967B-FFCA-4AF2-87DA-723D3380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BC23AC-7FA9-4342-AC60-AC4FED6D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6" y="872078"/>
            <a:ext cx="5737276" cy="828730"/>
          </a:xfrm>
        </p:spPr>
        <p:txBody>
          <a:bodyPr/>
          <a:lstStyle/>
          <a:p>
            <a:r>
              <a:rPr lang="da-DK" dirty="0"/>
              <a:t>Ambition </a:t>
            </a:r>
            <a:br>
              <a:rPr lang="da-DK" dirty="0"/>
            </a:br>
            <a:r>
              <a:rPr lang="da-DK" dirty="0"/>
              <a:t>– </a:t>
            </a:r>
            <a:r>
              <a:rPr lang="da-DK" dirty="0" smtClean="0"/>
              <a:t>at skabe en </a:t>
            </a:r>
            <a:r>
              <a:rPr lang="da-DK" dirty="0"/>
              <a:t>national ‘VI’ bevægelse på sundhedsområdet</a:t>
            </a:r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613"/>
          <a:stretch>
            <a:fillRect/>
          </a:stretch>
        </p:blipFill>
        <p:spPr/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675C6C-8089-47F7-B4ED-81F9B1E3B8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66836" y="2006069"/>
            <a:ext cx="5737276" cy="4498759"/>
          </a:xfrm>
        </p:spPr>
        <p:txBody>
          <a:bodyPr/>
          <a:lstStyle/>
          <a:p>
            <a:pPr marL="285693" indent="-285693"/>
            <a:r>
              <a:rPr lang="da-DK" sz="1800" dirty="0">
                <a:ea typeface="Calibri" panose="020F0502020204030204" pitchFamily="34" charset="0"/>
                <a:cs typeface="Calibri" panose="020F0502020204030204" pitchFamily="34" charset="0"/>
              </a:rPr>
              <a:t>Tværsektorielle/tværgående borger/patientforløb bliver styrket og forbedret</a:t>
            </a:r>
          </a:p>
          <a:p>
            <a:pPr marL="285693" indent="-285693"/>
            <a:r>
              <a:rPr lang="da-DK" sz="1800" dirty="0">
                <a:ea typeface="Calibri" panose="020F0502020204030204" pitchFamily="34" charset="0"/>
                <a:cs typeface="Calibri" panose="020F0502020204030204" pitchFamily="34" charset="0"/>
              </a:rPr>
              <a:t>Deltagerne opnår en større kapacitet til at lede forbedringer på tværs af sektorer og i egen organisation </a:t>
            </a:r>
          </a:p>
          <a:p>
            <a:pPr marL="285693" indent="-285693"/>
            <a:r>
              <a:rPr lang="da-DK" sz="1800" dirty="0">
                <a:ea typeface="Calibri" panose="020F0502020204030204" pitchFamily="34" charset="0"/>
                <a:cs typeface="Calibri" panose="020F0502020204030204" pitchFamily="34" charset="0"/>
              </a:rPr>
              <a:t>Styrkelse af kompetencer og tilgang for i fællesskab at arbejde med fremtidens velfærdsudfordringer</a:t>
            </a:r>
          </a:p>
          <a:p>
            <a:pPr marL="285693" indent="-285693"/>
            <a:r>
              <a:rPr lang="da-DK" sz="1800" dirty="0">
                <a:ea typeface="Calibri" panose="020F0502020204030204" pitchFamily="34" charset="0"/>
                <a:cs typeface="Calibri" panose="020F0502020204030204" pitchFamily="34" charset="0"/>
              </a:rPr>
              <a:t>Opmærksomhed på, at sundhed i bred forstand omfatter det fysiske, psykiske og sociale, det forebyggende og det sundhedsfremmende</a:t>
            </a:r>
          </a:p>
          <a:p>
            <a:pPr marL="285693" indent="-285693"/>
            <a:r>
              <a:rPr lang="da-DK" sz="1800" dirty="0">
                <a:ea typeface="Calibri" panose="020F0502020204030204" pitchFamily="34" charset="0"/>
                <a:cs typeface="Calibri" panose="020F0502020204030204" pitchFamily="34" charset="0"/>
              </a:rPr>
              <a:t>Deltagerne bliver klædt på til at være spydspidser for udbredelsen af en forbedringskultur, der skaber værdi for borgere/patienter og mere arbejdsglæde for personalet</a:t>
            </a:r>
          </a:p>
          <a:p>
            <a:endParaRPr lang="da-DK" sz="1800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1E4392-C8A0-431A-82FC-87F6A501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C5BEB6E-573F-4A38-9160-A14B976D1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58298"/>
            <a:ext cx="2488772" cy="341752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7536160" y="6597352"/>
            <a:ext cx="230425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Unsplash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Deniz Altindas</a:t>
            </a:r>
          </a:p>
        </p:txBody>
      </p:sp>
    </p:spTree>
    <p:extLst>
      <p:ext uri="{BB962C8B-B14F-4D97-AF65-F5344CB8AC3E}">
        <p14:creationId xmlns:p14="http://schemas.microsoft.com/office/powerpoint/2010/main" val="991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 om </a:t>
            </a:r>
            <a:r>
              <a:rPr lang="da-DK" dirty="0" smtClean="0"/>
              <a:t>programmet 2.0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109" indent="-457109"/>
            <a:r>
              <a:rPr lang="da-DK" sz="2000" dirty="0" smtClean="0"/>
              <a:t>Der afvikles 4 hold med plads til 200 deltagere pr. hold (2022-2026)</a:t>
            </a:r>
          </a:p>
          <a:p>
            <a:pPr marL="457109" indent="-457109"/>
            <a:r>
              <a:rPr lang="da-DK" sz="2000" dirty="0" smtClean="0"/>
              <a:t>Deltagere og forbedringsinitiativerne udvælges af Sundhedsklyngerne </a:t>
            </a:r>
            <a:endParaRPr lang="da-DK" sz="2000" dirty="0"/>
          </a:p>
          <a:p>
            <a:pPr marL="457109" indent="-457109"/>
            <a:r>
              <a:rPr lang="da-DK" sz="2000" dirty="0"/>
              <a:t>Deltagerne er afsted 7 dage på et mix af internater og eksternater</a:t>
            </a:r>
          </a:p>
          <a:p>
            <a:pPr marL="457109" indent="-457109"/>
            <a:r>
              <a:rPr lang="da-DK" sz="2000" dirty="0"/>
              <a:t>Deltagerne leder deres </a:t>
            </a:r>
            <a:r>
              <a:rPr lang="da-DK" sz="2000" dirty="0" smtClean="0"/>
              <a:t>forbedringsinitiativ </a:t>
            </a:r>
            <a:r>
              <a:rPr lang="da-DK" sz="2000" dirty="0"/>
              <a:t>og der er </a:t>
            </a:r>
            <a:r>
              <a:rPr lang="da-DK" sz="2000" dirty="0" smtClean="0"/>
              <a:t>et </a:t>
            </a:r>
            <a:r>
              <a:rPr lang="da-DK" sz="2000" dirty="0"/>
              <a:t>særligt fokus på afprøvning og implementering </a:t>
            </a:r>
            <a:r>
              <a:rPr lang="da-DK" sz="2000" dirty="0" smtClean="0"/>
              <a:t>på tværs og i egne organisationer  </a:t>
            </a:r>
            <a:endParaRPr lang="da-DK" sz="2000" dirty="0"/>
          </a:p>
          <a:p>
            <a:pPr marL="457109" indent="-457109"/>
            <a:r>
              <a:rPr lang="da-DK" sz="2000" dirty="0"/>
              <a:t>Deltagernes ledelsesarbejde af forbedringsindsatsen bliver understøttet af aktivitetstilbud </a:t>
            </a:r>
            <a:r>
              <a:rPr lang="da-DK" sz="2000" dirty="0" smtClean="0"/>
              <a:t>i og </a:t>
            </a:r>
            <a:r>
              <a:rPr lang="da-DK" sz="2000" dirty="0"/>
              <a:t>en </a:t>
            </a:r>
            <a:r>
              <a:rPr lang="da-DK" sz="2000" dirty="0" smtClean="0"/>
              <a:t>sparringspartner i </a:t>
            </a:r>
            <a:r>
              <a:rPr lang="da-DK" sz="2000" dirty="0"/>
              <a:t>hele programmets længde</a:t>
            </a:r>
          </a:p>
          <a:p>
            <a:pPr marL="457109" indent="-457109"/>
            <a:r>
              <a:rPr lang="da-DK" sz="2000" dirty="0"/>
              <a:t>Programmet udvikles og drives af parterne selv på </a:t>
            </a:r>
            <a:r>
              <a:rPr lang="da-DK" sz="2000" dirty="0" smtClean="0"/>
              <a:t>sundhedsområdet</a:t>
            </a:r>
            <a:endParaRPr lang="da-DK" sz="2000" dirty="0"/>
          </a:p>
          <a:p>
            <a:r>
              <a:rPr lang="da-DK" sz="2000" dirty="0" smtClean="0"/>
              <a:t>   Hold 1. er i gang pt. med 160 ledere, 42 forbedringsinitiativer (12 i R-syd)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517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3132" y="476672"/>
            <a:ext cx="10137524" cy="828000"/>
          </a:xfrm>
        </p:spPr>
        <p:txBody>
          <a:bodyPr/>
          <a:lstStyle/>
          <a:p>
            <a:r>
              <a:rPr lang="da-DK" dirty="0"/>
              <a:t>Det Nationale Ledelsesprogram</a:t>
            </a:r>
            <a:br>
              <a:rPr lang="da-DK" dirty="0"/>
            </a:br>
            <a:r>
              <a:rPr lang="da-DK" sz="2000" dirty="0"/>
              <a:t>- et 10-måneders forløb med fokus på ledelse af forbedringer i praksis</a:t>
            </a:r>
          </a:p>
        </p:txBody>
      </p:sp>
      <p:cxnSp>
        <p:nvCxnSpPr>
          <p:cNvPr id="8" name="Lige pilforbindelse 7"/>
          <p:cNvCxnSpPr>
            <a:cxnSpLocks/>
            <a:stCxn id="11" idx="2"/>
          </p:cNvCxnSpPr>
          <p:nvPr/>
        </p:nvCxnSpPr>
        <p:spPr bwMode="auto">
          <a:xfrm flipV="1">
            <a:off x="1838260" y="1890890"/>
            <a:ext cx="10140114" cy="6498"/>
          </a:xfrm>
          <a:prstGeom prst="straightConnector1">
            <a:avLst/>
          </a:prstGeom>
          <a:ln w="44450"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838260" y="1807410"/>
            <a:ext cx="179958" cy="17995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F30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1802804" y="1418460"/>
            <a:ext cx="1059661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</a:t>
            </a:r>
          </a:p>
        </p:txBody>
      </p:sp>
      <p:sp>
        <p:nvSpPr>
          <p:cNvPr id="13" name="Afrundet rektangel 12"/>
          <p:cNvSpPr/>
          <p:nvPr/>
        </p:nvSpPr>
        <p:spPr>
          <a:xfrm>
            <a:off x="1987246" y="2152092"/>
            <a:ext cx="1372450" cy="242877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Skab fundamentet!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Nationalt afsæt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Ledelse af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forbedringsinitiativet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Formål og mål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Organisatorisk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modenhed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frundet rektangel 13"/>
          <p:cNvSpPr/>
          <p:nvPr/>
        </p:nvSpPr>
        <p:spPr>
          <a:xfrm>
            <a:off x="3431705" y="2155813"/>
            <a:ext cx="1497458" cy="244805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Sæt 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holdet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Ledelse på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tværs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Identificering af centrale arbejdsgange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smaller Why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Organisering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initiativet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frundet rektangel 16"/>
          <p:cNvSpPr/>
          <p:nvPr/>
        </p:nvSpPr>
        <p:spPr>
          <a:xfrm>
            <a:off x="10776520" y="2116785"/>
            <a:ext cx="1294761" cy="244805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Spræng rammerne!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Resultater, inspiration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Opskalering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spredning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Organisatoriske sammenhænge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8029175" y="1480659"/>
            <a:ext cx="731121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11018219" y="1488684"/>
            <a:ext cx="513163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Juni</a:t>
            </a:r>
          </a:p>
        </p:txBody>
      </p:sp>
      <p:sp>
        <p:nvSpPr>
          <p:cNvPr id="20" name="Ellipse 19"/>
          <p:cNvSpPr/>
          <p:nvPr/>
        </p:nvSpPr>
        <p:spPr>
          <a:xfrm>
            <a:off x="8332002" y="1800911"/>
            <a:ext cx="179958" cy="17995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F30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Afrundet rektangel 12">
            <a:extLst>
              <a:ext uri="{FF2B5EF4-FFF2-40B4-BE49-F238E27FC236}">
                <a16:creationId xmlns:a16="http://schemas.microsoft.com/office/drawing/2014/main" id="{599FD3DE-9542-457F-9218-1D3E1C161253}"/>
              </a:ext>
            </a:extLst>
          </p:cNvPr>
          <p:cNvSpPr/>
          <p:nvPr/>
        </p:nvSpPr>
        <p:spPr>
          <a:xfrm>
            <a:off x="155547" y="2183961"/>
            <a:ext cx="1764955" cy="409542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Forudsætninger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Opgaver i sundhedsklyngen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Opgaver i egen organisation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Opgaver til programdeltager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F22B0BC-6CC6-C6CC-4E84-8CA591A5CAF0}"/>
              </a:ext>
            </a:extLst>
          </p:cNvPr>
          <p:cNvGrpSpPr/>
          <p:nvPr/>
        </p:nvGrpSpPr>
        <p:grpSpPr>
          <a:xfrm>
            <a:off x="8328248" y="2132856"/>
            <a:ext cx="2376264" cy="2448051"/>
            <a:chOff x="6240016" y="2132856"/>
            <a:chExt cx="4149582" cy="2448051"/>
          </a:xfrm>
        </p:grpSpPr>
        <p:sp>
          <p:nvSpPr>
            <p:cNvPr id="15" name="Afrundet rektangel 14"/>
            <p:cNvSpPr/>
            <p:nvPr/>
          </p:nvSpPr>
          <p:spPr>
            <a:xfrm>
              <a:off x="6240016" y="2132856"/>
              <a:ext cx="4149582" cy="2448051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Afprøvningsfasen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Ledelse af forbedringsarbejdet</a:t>
              </a:r>
              <a:b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a-DK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 lokal praksis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ladsholder til indhold 13">
              <a:extLst>
                <a:ext uri="{FF2B5EF4-FFF2-40B4-BE49-F238E27FC236}">
                  <a16:creationId xmlns:a16="http://schemas.microsoft.com/office/drawing/2014/main" id="{DC3455FC-14A2-4441-B993-F0C5697B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806" y="3062080"/>
              <a:ext cx="1503996" cy="1202567"/>
            </a:xfrm>
            <a:prstGeom prst="rect">
              <a:avLst/>
            </a:prstGeom>
          </p:spPr>
        </p:pic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D54A4405-53B2-46EB-9A2F-C8467061E00B}"/>
                </a:ext>
              </a:extLst>
            </p:cNvPr>
            <p:cNvGraphicFramePr/>
            <p:nvPr>
              <p:extLst/>
            </p:nvPr>
          </p:nvGraphicFramePr>
          <p:xfrm>
            <a:off x="6930076" y="3082649"/>
            <a:ext cx="1392731" cy="1366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7" name="Tekstfelt 6">
            <a:extLst>
              <a:ext uri="{FF2B5EF4-FFF2-40B4-BE49-F238E27FC236}">
                <a16:creationId xmlns:a16="http://schemas.microsoft.com/office/drawing/2014/main" id="{4D095EE5-7DBA-4573-A9A3-5E6B7C4199E7}"/>
              </a:ext>
            </a:extLst>
          </p:cNvPr>
          <p:cNvSpPr txBox="1"/>
          <p:nvPr/>
        </p:nvSpPr>
        <p:spPr>
          <a:xfrm>
            <a:off x="264702" y="1413243"/>
            <a:ext cx="1147805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Februar-juni</a:t>
            </a:r>
          </a:p>
        </p:txBody>
      </p:sp>
      <p:sp>
        <p:nvSpPr>
          <p:cNvPr id="25" name="Pentagon 24"/>
          <p:cNvSpPr/>
          <p:nvPr/>
        </p:nvSpPr>
        <p:spPr>
          <a:xfrm>
            <a:off x="2018218" y="4828022"/>
            <a:ext cx="10053063" cy="42149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Borger/patientinddragelse</a:t>
            </a:r>
          </a:p>
        </p:txBody>
      </p:sp>
      <p:sp>
        <p:nvSpPr>
          <p:cNvPr id="30" name="Pentagon 29"/>
          <p:cNvSpPr/>
          <p:nvPr/>
        </p:nvSpPr>
        <p:spPr>
          <a:xfrm>
            <a:off x="2018218" y="5342954"/>
            <a:ext cx="10053063" cy="42149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Ledelse på tværs af sektorer</a:t>
            </a:r>
          </a:p>
        </p:txBody>
      </p:sp>
      <p:sp>
        <p:nvSpPr>
          <p:cNvPr id="31" name="Pentagon 30"/>
          <p:cNvSpPr/>
          <p:nvPr/>
        </p:nvSpPr>
        <p:spPr>
          <a:xfrm>
            <a:off x="2018218" y="5857885"/>
            <a:ext cx="10053063" cy="42149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Ledelse af struktur og kultur</a:t>
            </a:r>
          </a:p>
        </p:txBody>
      </p:sp>
      <p:sp>
        <p:nvSpPr>
          <p:cNvPr id="26" name="Afrundet rektangel 13">
            <a:extLst>
              <a:ext uri="{FF2B5EF4-FFF2-40B4-BE49-F238E27FC236}">
                <a16:creationId xmlns:a16="http://schemas.microsoft.com/office/drawing/2014/main" id="{C956EBF0-F656-450D-15E0-21634BA4ADF9}"/>
              </a:ext>
            </a:extLst>
          </p:cNvPr>
          <p:cNvSpPr/>
          <p:nvPr/>
        </p:nvSpPr>
        <p:spPr>
          <a:xfrm>
            <a:off x="6679419" y="2132856"/>
            <a:ext cx="1576821" cy="244805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Spring </a:t>
            </a:r>
            <a:r>
              <a:rPr kumimoji="0" lang="da-D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a-D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Joy in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Selvledelse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Fastholdelsesplan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Organisatorisk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sammenhængskraft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Afrundet rektangel 13">
            <a:extLst>
              <a:ext uri="{FF2B5EF4-FFF2-40B4-BE49-F238E27FC236}">
                <a16:creationId xmlns:a16="http://schemas.microsoft.com/office/drawing/2014/main" id="{BDA83CBB-12FE-3E24-3264-6FEDC017CF43}"/>
              </a:ext>
            </a:extLst>
          </p:cNvPr>
          <p:cNvSpPr/>
          <p:nvPr/>
        </p:nvSpPr>
        <p:spPr>
          <a:xfrm>
            <a:off x="5015880" y="2132856"/>
            <a:ext cx="1576821" cy="244805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Stil 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skarpt</a:t>
            </a: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Ledelse af struktur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kultur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Syv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workshops med metoder, værktøjer </a:t>
            </a: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debat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Konsolidering af  tværgående organisering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e 31" descr="Børn"/>
          <p:cNvSpPr/>
          <p:nvPr/>
        </p:nvSpPr>
        <p:spPr>
          <a:xfrm>
            <a:off x="2122274" y="4869160"/>
            <a:ext cx="445334" cy="445334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lipse 32" descr="Forbindelser"/>
          <p:cNvSpPr/>
          <p:nvPr/>
        </p:nvSpPr>
        <p:spPr>
          <a:xfrm>
            <a:off x="2122274" y="5332836"/>
            <a:ext cx="445334" cy="445334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Ellipse 33" descr="Bobler"/>
          <p:cNvSpPr/>
          <p:nvPr/>
        </p:nvSpPr>
        <p:spPr>
          <a:xfrm>
            <a:off x="2122274" y="5847768"/>
            <a:ext cx="445334" cy="445334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251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10137524" cy="828000"/>
          </a:xfrm>
        </p:spPr>
        <p:txBody>
          <a:bodyPr/>
          <a:lstStyle/>
          <a:p>
            <a:r>
              <a:rPr lang="da-DK" altLang="da-DK" sz="4800" b="0" dirty="0">
                <a:solidFill>
                  <a:prstClr val="black"/>
                </a:solidFill>
                <a:latin typeface="Arial" charset="0"/>
                <a:cs typeface="Arial" charset="0"/>
              </a:rPr>
              <a:t>Ord skaber virkeligheder!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3553" y="3140968"/>
            <a:ext cx="4536503" cy="27332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559496" y="2420888"/>
            <a:ext cx="9649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da-DK" altLang="da-DK" sz="2800" dirty="0">
                <a:solidFill>
                  <a:prstClr val="black"/>
                </a:solidFill>
                <a:latin typeface="Arial" charset="0"/>
                <a:cs typeface="Arial" charset="0"/>
              </a:rPr>
              <a:t>Arbejder du med snitflader eller samarbejdsrum??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140968"/>
            <a:ext cx="4567435" cy="27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3472" y="872716"/>
            <a:ext cx="9793088" cy="5112159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347452" y="5984875"/>
            <a:ext cx="381642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dirty="0" smtClean="0"/>
              <a:t>Kilde: Elmholdt &amp; Fogsgaard, 2014</a:t>
            </a:r>
          </a:p>
        </p:txBody>
      </p:sp>
    </p:spTree>
    <p:extLst>
      <p:ext uri="{BB962C8B-B14F-4D97-AF65-F5344CB8AC3E}">
        <p14:creationId xmlns:p14="http://schemas.microsoft.com/office/powerpoint/2010/main" val="42474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391" y="476672"/>
            <a:ext cx="10137524" cy="648072"/>
          </a:xfrm>
        </p:spPr>
        <p:txBody>
          <a:bodyPr/>
          <a:lstStyle/>
          <a:p>
            <a:r>
              <a:rPr lang="da-DK" dirty="0"/>
              <a:t>3 praksisser der skaber samarbejdsrum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367999" y="1700716"/>
            <a:ext cx="10136614" cy="4804112"/>
          </a:xfrm>
        </p:spPr>
        <p:txBody>
          <a:bodyPr/>
          <a:lstStyle/>
          <a:p>
            <a:pPr lvl="0"/>
            <a:r>
              <a:rPr lang="da-DK" sz="2400" dirty="0"/>
              <a:t>bidrager til gensidig </a:t>
            </a:r>
            <a:r>
              <a:rPr lang="da-DK" sz="2400" b="1" i="1" dirty="0"/>
              <a:t>tryghed, tillid og respekt </a:t>
            </a:r>
            <a:r>
              <a:rPr lang="da-DK" sz="2400" dirty="0"/>
              <a:t>mellem de personer, afdelinger og organisationer, der </a:t>
            </a:r>
            <a:r>
              <a:rPr lang="da-DK" sz="2400" dirty="0" smtClean="0"/>
              <a:t>samarbejder </a:t>
            </a:r>
            <a:r>
              <a:rPr lang="da-DK" sz="2400" i="1" dirty="0" smtClean="0"/>
              <a:t>(grænsepraksisser</a:t>
            </a:r>
            <a:r>
              <a:rPr lang="da-DK" sz="2400" i="1" dirty="0"/>
              <a:t>),</a:t>
            </a:r>
          </a:p>
          <a:p>
            <a:pPr marL="0" indent="0">
              <a:buNone/>
            </a:pPr>
            <a:endParaRPr lang="da-DK" sz="2400" i="1" dirty="0"/>
          </a:p>
          <a:p>
            <a:pPr lvl="0"/>
            <a:r>
              <a:rPr lang="da-DK" sz="2400" dirty="0"/>
              <a:t>etablerer sammen de </a:t>
            </a:r>
            <a:r>
              <a:rPr lang="da-DK" sz="2400" b="1" i="1" dirty="0"/>
              <a:t>nødvendige infrastrukturer </a:t>
            </a:r>
            <a:r>
              <a:rPr lang="da-DK" sz="2400" dirty="0"/>
              <a:t>(ex. mødefora) – disse fungerer som konkretisering/operationalisering af samarbejdsrummet </a:t>
            </a:r>
            <a:r>
              <a:rPr lang="da-DK" sz="2400" i="1" dirty="0"/>
              <a:t>(fællesskabende praksis),</a:t>
            </a:r>
          </a:p>
          <a:p>
            <a:pPr marL="0" indent="0">
              <a:buNone/>
            </a:pPr>
            <a:endParaRPr lang="da-DK" sz="2400" i="1" dirty="0"/>
          </a:p>
          <a:p>
            <a:pPr lvl="0"/>
            <a:r>
              <a:rPr lang="da-DK" sz="2400" dirty="0"/>
              <a:t>tager ansvar for at </a:t>
            </a:r>
            <a:r>
              <a:rPr lang="da-DK" sz="2400" b="1" i="1" dirty="0"/>
              <a:t>bekæmpe den selvtilfredshed og selvtilstrækkelighed</a:t>
            </a:r>
            <a:r>
              <a:rPr lang="da-DK" sz="2400" dirty="0"/>
              <a:t>, som kan få faggrupper, afdelinger og organisationer til at lukke sig om sig selv </a:t>
            </a:r>
            <a:r>
              <a:rPr lang="da-DK" sz="2400" i="1" dirty="0"/>
              <a:t>(horisontudvidende praksis)</a:t>
            </a:r>
          </a:p>
          <a:p>
            <a:pPr marL="0" indent="0">
              <a:buNone/>
            </a:pPr>
            <a:r>
              <a:rPr lang="da-DK" sz="1200" dirty="0" smtClean="0"/>
              <a:t>Kilde: Elmholdt &amp; Fogsgaard, 2014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988067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H Hospital PowerPoint Skabelon_DKfinal">
  <a:themeElements>
    <a:clrScheme name="Det Nationale Ledelsesprogram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D6B244"/>
      </a:accent1>
      <a:accent2>
        <a:srgbClr val="BE5730"/>
      </a:accent2>
      <a:accent3>
        <a:srgbClr val="5C818B"/>
      </a:accent3>
      <a:accent4>
        <a:srgbClr val="D2902E"/>
      </a:accent4>
      <a:accent5>
        <a:srgbClr val="294C55"/>
      </a:accent5>
      <a:accent6>
        <a:srgbClr val="999999"/>
      </a:accent6>
      <a:hlink>
        <a:srgbClr val="BE5730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lkommen til Læringstræf 2" id="{3FA83C2D-98B6-4158-A556-62A55A06B7B9}" vid="{97AF08E7-FCDE-4FBB-A804-4D704B7A2274}"/>
    </a:ext>
  </a:extLst>
</a:theme>
</file>

<file path=ppt/theme/theme10.xml><?xml version="1.0" encoding="utf-8"?>
<a:theme xmlns:a="http://schemas.openxmlformats.org/drawingml/2006/main" name="2_REGION H Hospital PowerPoint Skabelon_DKfinal">
  <a:themeElements>
    <a:clrScheme name="Det Nationale Ledelsesprogram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D6B244"/>
      </a:accent1>
      <a:accent2>
        <a:srgbClr val="BE5730"/>
      </a:accent2>
      <a:accent3>
        <a:srgbClr val="5C818B"/>
      </a:accent3>
      <a:accent4>
        <a:srgbClr val="D2902E"/>
      </a:accent4>
      <a:accent5>
        <a:srgbClr val="294C55"/>
      </a:accent5>
      <a:accent6>
        <a:srgbClr val="999999"/>
      </a:accent6>
      <a:hlink>
        <a:srgbClr val="BE5730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bedringsmodellen -pdsa og driverdiragram mv i program layout" id="{99829B0D-B8F2-4A7D-AAE1-1298594F1FE3}" vid="{D6B0A594-FDFD-4630-8305-6CD6D7A51D28}"/>
    </a:ext>
  </a:extLst>
</a:theme>
</file>

<file path=ppt/theme/theme11.xml><?xml version="1.0" encoding="utf-8"?>
<a:theme xmlns:a="http://schemas.openxmlformats.org/drawingml/2006/main" name="3_REGION H Hospital PowerPoint Skabelon_DKfinal">
  <a:themeElements>
    <a:clrScheme name="Det Nationale Ledelsesprogram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D6B244"/>
      </a:accent1>
      <a:accent2>
        <a:srgbClr val="BE5730"/>
      </a:accent2>
      <a:accent3>
        <a:srgbClr val="5C818B"/>
      </a:accent3>
      <a:accent4>
        <a:srgbClr val="D2902E"/>
      </a:accent4>
      <a:accent5>
        <a:srgbClr val="294C55"/>
      </a:accent5>
      <a:accent6>
        <a:srgbClr val="999999"/>
      </a:accent6>
      <a:hlink>
        <a:srgbClr val="BE5730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2 dag 2 blok 8 - GODE HISTORIER" id="{453F9DD2-0A4B-47ED-81EF-4B28DF215AFA}" vid="{5F1A5285-FCAA-4988-9ECA-3E30F1B145EC}"/>
    </a:ext>
  </a:extLst>
</a:theme>
</file>

<file path=ppt/theme/theme1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REGION H Hospital PowerPoint Skabelon_DKfinal">
  <a:themeElements>
    <a:clrScheme name="Det Nationale Ledelsesprogram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D6B244"/>
      </a:accent1>
      <a:accent2>
        <a:srgbClr val="BE5730"/>
      </a:accent2>
      <a:accent3>
        <a:srgbClr val="5C818B"/>
      </a:accent3>
      <a:accent4>
        <a:srgbClr val="D2902E"/>
      </a:accent4>
      <a:accent5>
        <a:srgbClr val="294C55"/>
      </a:accent5>
      <a:accent6>
        <a:srgbClr val="999999"/>
      </a:accent6>
      <a:hlink>
        <a:srgbClr val="BE5730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 af opgaven til klyngerne" id="{5B4DC7AA-301C-448F-B802-FCE20AF6838A}" vid="{4E34568C-751F-4A67-AF72-D49507100C15}"/>
    </a:ext>
  </a:extLst>
</a:theme>
</file>

<file path=ppt/theme/theme1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13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4.xml><?xml version="1.0" encoding="utf-8"?>
<a:theme xmlns:a="http://schemas.openxmlformats.org/drawingml/2006/main" name="6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5.xml><?xml version="1.0" encoding="utf-8"?>
<a:theme xmlns:a="http://schemas.openxmlformats.org/drawingml/2006/main" name="39_LEKO_Rapportskabelon 20. juli">
  <a:themeElements>
    <a:clrScheme name="RAMOJO Colour Design Aps.">
      <a:dk1>
        <a:srgbClr val="5B504C"/>
      </a:dk1>
      <a:lt1>
        <a:srgbClr val="FFFFFF"/>
      </a:lt1>
      <a:dk2>
        <a:srgbClr val="000000"/>
      </a:dk2>
      <a:lt2>
        <a:srgbClr val="A1938E"/>
      </a:lt2>
      <a:accent1>
        <a:srgbClr val="E5003A"/>
      </a:accent1>
      <a:accent2>
        <a:srgbClr val="851524"/>
      </a:accent2>
      <a:accent3>
        <a:srgbClr val="420A12"/>
      </a:accent3>
      <a:accent4>
        <a:srgbClr val="EB8491"/>
      </a:accent4>
      <a:accent5>
        <a:srgbClr val="AFAFAF"/>
      </a:accent5>
      <a:accent6>
        <a:srgbClr val="5C5C5C"/>
      </a:accent6>
      <a:hlink>
        <a:srgbClr val="E5003A"/>
      </a:hlink>
      <a:folHlink>
        <a:srgbClr val="8515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7.xml><?xml version="1.0" encoding="utf-8"?>
<a:theme xmlns:a="http://schemas.openxmlformats.org/drawingml/2006/main" name="21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8.xml><?xml version="1.0" encoding="utf-8"?>
<a:theme xmlns:a="http://schemas.openxmlformats.org/drawingml/2006/main" name="2_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9.xml><?xml version="1.0" encoding="utf-8"?>
<a:theme xmlns:a="http://schemas.openxmlformats.org/drawingml/2006/main" name="1_REGION H Hospital PowerPoint Skabelon_DKfinal">
  <a:themeElements>
    <a:clrScheme name="Det Nationale Ledelsesprogram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D6B244"/>
      </a:accent1>
      <a:accent2>
        <a:srgbClr val="BE5730"/>
      </a:accent2>
      <a:accent3>
        <a:srgbClr val="5C818B"/>
      </a:accent3>
      <a:accent4>
        <a:srgbClr val="D2902E"/>
      </a:accent4>
      <a:accent5>
        <a:srgbClr val="294C55"/>
      </a:accent5>
      <a:accent6>
        <a:srgbClr val="999999"/>
      </a:accent6>
      <a:hlink>
        <a:srgbClr val="BE5730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2 dag 1 blok 3 - LEDELSE PÅ TVÆRS ANALYSE AF BORGERFORLØB" id="{D49B7EA2-A2CC-4E2B-9C87-6E1A3A2FB8E5}" vid="{7C2FC6AD-5A45-451E-96F9-8F079D2EF3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73038327532712","enableDocumentContentUpdater":true,"version":"1.3"}]]></TemplafySlideTemplateConfiguration>
</file>

<file path=customXml/item4.xml><?xml version="1.0" encoding="utf-8"?>
<TemplafyTemplateConfiguration><![CDATA[{"elementsMetadata":[{"type":"shape","id":"2ebd6db3-90c4-4b08-9faa-43f872aa6368","elementConfiguration":{"inheritDimensions":"inheritNone","width":"1.9 cm","height":"1.9 cm","disableUpdates":false,"type":"image"}},{"type":"shape","id":"368a6b0b-88b0-4316-8696-e3992c9f1e9c","elementConfiguration":{"binding":"UserProfile.Office.Virksomhed_{{DocumentLanguage}}","disableUpdates":false,"type":"text"}},{"type":"shape","id":"173f561e-2118-4900-a684-0922ca0a3341","elementConfiguration":{"binding":"UserProfile.CenterFreeText","visibility":{"action":"hide","binding":"UserProfile.Centers.CenterUI","operator":"notEquals","compareValue":"Intet valgt"},"disableUpdates":false,"type":"text"}},{"type":"shape","id":"decbd55a-1e75-41d0-8835-3335e13d6e57","elementConfiguration":{"binding":"UserProfile.Centers.Center_{{DocumentLanguage}}","visibility":{"action":"hide","binding":"UserProfile.Centers.CenterUI","operator":"equals","compareValue":"Intet valgt"},"disableUpdates":false,"type":"text"}},{"type":"shape","id":"78ca8786-1252-465f-8d6c-acb5c8d46f5c","elementConfiguration":{"binding":"Form.PresentationTitle","disableUpdates":false,"type":"text"}},{"type":"shape","id":"ab66d434-1406-473d-b4e3-aa28a19f82d5","elementConfiguration":{"inheritDimensions":"inheritNone","width":"1.9 cm","height":"1.9 cm","binding":"UserProfile.Office.LogoColor_DCU","disableUpdates":false,"type":"image"}},{"type":"shape","id":"0f8a589b-a30f-438f-80ae-2d8576690104","elementConfiguration":{"inheritDimensions":"inheritNone","width":"3.68 cm","height":"1.17 cm","binding":"UserProfile.EkstraLogo.ExtraLogoPPNEGDCU_{{DocumentLanguage}}","disableUpdates":false,"type":"image"}},{"type":"shape","id":"5c917b7f-bd6d-48a1-aa25-bed89670d691","elementConfiguration":{"inheritDimensions":"inheritNone","width":"2.42 cm","height":"2.5 cm","binding":"UserProfile.EkstraLogo.ExtraLogoFive_PP_DCU_{{DocumentLanguage}}","disableUpdates":false,"type":"image"}},{"type":"shape","id":"9e3db905-7ecb-4858-8bb4-fb8d031d37b3","elementConfiguration":{"inheritDimensions":"inheritNone","width":"2.42 cm","height":"2.5 cm","binding":"UserProfile.EkstraLogo.ExtraLogoTwo_PP_DCU_{{DocumentLanguage}}","disableUpdates":false,"type":"image"}},{"type":"shape","id":"690202d0-5d99-4e27-8d48-7472011335e3","elementConfiguration":{"binding":"UserProfile.Name","visibility":{"action":"hide","binding":"Form.Manuel_dato","operator":"notEquals","compareValue":""},"disableUpdates":false,"type":"text"}},{"type":"shape","id":"a718bf9e-7fe9-4088-8059-3b58779af571","elementConfiguration":{"binding":"Form.Manuel_dato","visibility":{"action":"hide","operator":"equals","compareValue":""},"disableUpdates":false,"type":"text"}},{"type":"shape","id":"5448b64f-e8e0-4f87-908a-07b6e0852b9f","elementConfiguration":{"inheritDimensions":"inheritNone","width":"6.05 cm","height":"1.9 cm","binding":"UserProfile.EkstraLogo.ExtraLogoSix_PP_DCU_{{DocumentLanguage}}","disableUpdates":false,"type":"image"}},{"type":"shape","id":"31f48e3f-67bf-4f21-8410-c845401ce75f","elementConfiguration":{"inheritDimensions":"inheritWidth","width":"1.91 cm","binding":"UserProfile.Office.LogoH_PP_DCU","disableUpdates":false,"type":"image"}},{"type":"shape","id":"f5751178-ad6a-4b5a-974e-42ca741f0fd8","elementConfiguration":{"inheritDimensions":"inheritNone","width":"3.68 cm","height":"1.17 cm","binding":"UserProfile.EkstraLogo.ExtraLogoPPDCU_{{DocumentLanguage}}","disableUpdates":false,"type":"image"}},{"type":"shape","id":"fc6dbfd2-f242-44f9-8170-2edbe395a063","elementConfiguration":{"binding":"UserProfile.Office.Virksomhed_{{DocumentLanguage}}","disableUpdates":false,"type":"text"}},{"type":"shape","id":"7c029f93-6348-48cb-8021-c59287ab4238","elementConfiguration":{"binding":"UserProfile.CenterFreeText","visibility":{"action":"hide","binding":"UserProfile.Centers.CenterUI","operator":"notEquals","compareValue":"Intet valgt"},"disableUpdates":false,"type":"text"}},{"type":"shape","id":"610a136d-350c-47bb-9acd-e6a92866994c","elementConfiguration":{"binding":"UserProfile.Centers.Center_{{DocumentLanguage}}","visibility":{"action":"hide","binding":"UserProfile.Centers.CenterUI","operator":"equals","compareValue":"Intet valgt"},"disableUpdates":false,"type":"text"}},{"type":"shape","id":"9251b965-bf55-46bd-b133-611fe71678e6","elementConfiguration":{"binding":"Form.PresentationTitle","disableUpdates":false,"type":"text"}},{"type":"shape","id":"9d75f1d7-dff8-48b6-aacf-ccc8bc232c3a","elementConfiguration":{"inheritDimensions":"inheritNone","width":"2.42 cm","height":"2.5 cm","binding":"UserProfile.EkstraLogo.ExtraLogoFive_PP_DCU_{{DocumentLanguage}}","disableUpdates":false,"type":"image"}},{"type":"shape","id":"754edb91-7af3-4e10-9e1b-1f6b1ec7dda5","elementConfiguration":{"inheritDimensions":"inheritNone","width":"2.42 cm","height":"2.5 cm","binding":"UserProfile.EkstraLogo.ExtraLogoTwo_PP_DCU_{{DocumentLanguage}}","disableUpdates":false,"type":"image"}},{"type":"shape","id":"edb4a99e-1ed2-4b5f-95bf-ce3071f45ade","elementConfiguration":{"binding":"UserProfile.Name","visibility":{"action":"hide","binding":"Form.Manuel_dato","operator":"notEquals","compareValue":""},"disableUpdates":false,"type":"text"}},{"type":"shape","id":"c7759bba-37a4-4f22-9365-df4bcabb1df5","elementConfiguration":{"binding":"Form.Manuel_dato","visibility":{"action":"hide","operator":"equals","compareValue":""},"disableUpdates":false,"type":"text"}},{"type":"shape","id":"4c31ac43-1883-4722-9cb9-913bc0d25304","elementConfiguration":{"inheritDimensions":"inheritNone","width":"1.9 cm","height":"19.05 cm","binding":"UserProfile.Office.LogoColor_DCU","disableUpdates":false,"type":"image"}},{"type":"shape","id":"a82db996-afc6-4087-aa5a-d51b0f0bee2f","elementConfiguration":{"inheritDimensions":"inheritNone","width":"6.05 cm","height":"1.9 cm","binding":"UserProfile.EkstraLogo.ExtraLogoSix_PP_DCU_{{DocumentLanguage}}","disableUpdates":false,"type":"image"}},{"type":"shape","id":"c8389822-fb96-4398-95d8-182459c0423f","elementConfiguration":{"inheritDimensions":"inheritWidth","width":"1.91 cm","binding":"UserProfile.Office.LogoH_PP_DCU","disableUpdates":false,"type":"image"}},{"type":"shape","id":"a59fbc95-f958-4d25-bd9a-762d1b97b4fd","elementConfiguration":{"binding":"UserProfile.Office.Virksomhed_{{DocumentLanguage}}","disableUpdates":false,"type":"text"}},{"type":"shape","id":"e45bdb66-735d-47e2-a0dd-234e7837c26f","elementConfiguration":{"binding":"UserProfile.CenterFreeText","visibility":{"action":"hide","binding":"UserProfile.Centers.CenterUI","operator":"notEquals","compareValue":"Intet valgt"},"disableUpdates":false,"type":"text"}},{"type":"shape","id":"d2bee13d-7c87-4756-a1fa-664ab9e6ac45","elementConfiguration":{"binding":"UserProfile.Centers.Center_{{DocumentLanguage}}","visibility":{"action":"hide","binding":"UserProfile.Centers.CenterUI","operator":"equals","compareValue":"Intet valgt"},"disableUpdates":false,"type":"text"}},{"type":"shape","id":"4dda4036-98b2-42a4-a2c2-93edfa66ef6d","elementConfiguration":{"binding":"Form.PresentationTitle","disableUpdates":false,"type":"text"}},{"type":"shape","id":"3d3c4b7a-bcc8-4658-869b-bdd096983b33","elementConfiguration":{"inheritDimensions":"inheritNone","width":"1.9 cm","height":"1.9 cm","binding":"UserProfile.Office.LogoColor_DCU","disableUpdates":false,"type":"image"}},{"type":"shape","id":"fd6fe772-42fe-4deb-970d-ff910f24d298","elementConfiguration":{"inheritDimensions":"inheritNone","width":"3.68 cm","height":"1.17 cm","binding":"UserProfile.EkstraLogo.ExtraLogoPPNEGDCU_{{DocumentLanguage}}","disableUpdates":false,"type":"image"}},{"type":"shape","id":"149483aa-0459-46bb-b416-96dd2ca43e72","elementConfiguration":{"inheritDimensions":"inheritNone","width":"2.42 cm","height":"2.5 cm","binding":"UserProfile.EkstraLogo.ExtraLogoFive_PP_DCU_{{DocumentLanguage}}","disableUpdates":false,"type":"image"}},{"type":"shape","id":"c7adb58d-8ccb-44c8-b2c7-6d6e3283ebdf","elementConfiguration":{"inheritDimensions":"inheritNone","width":"2.42 cm","height":"2.5 cm","binding":"UserProfile.EkstraLogo.ExtraLogoTwo_PP_DCU_{{DocumentLanguage}}","disableUpdates":false,"type":"image"}},{"type":"shape","id":"e3aec226-ce87-4f1e-9730-49c43d4887b8","elementConfiguration":{"binding":"UserProfile.Name","visibility":{"action":"hide","binding":"Form.Manuel_dato","operator":"notEquals","compareValue":""},"disableUpdates":false,"type":"text"}},{"type":"shape","id":"578e9232-c971-4db3-9317-b0ca24de66d0","elementConfiguration":{"binding":"Form.Manuel_dato","visibility":{"action":"hide","operator":"equals","compareValue":""},"disableUpdates":false,"type":"text"}},{"type":"shape","id":"849d8d41-4ac2-45dd-8ba1-0e79b8c5810e","elementConfiguration":{"inheritDimensions":"inheritNone","width":"6.05 cm","height":"1.9 cm","binding":"UserProfile.EkstraLogo.ExtraLogoSix_PP_DCU_{{DocumentLanguage}}","disableUpdates":false,"type":"image"}},{"type":"shape","id":"b20b4f3f-078d-4d15-b84e-121514d98a48","elementConfiguration":{"inheritDimensions":"inheritWidth","width":"1.91 cm","binding":"UserProfile.Office.LogoH_PP_DCU","disableUpdates":false,"type":"image"}},{"type":"shape","id":"8cfd7a5d-29b2-4e80-bf8a-b70c638d79b6","elementConfiguration":{"binding":"UserProfile.Office.Virksomhed_{{DocumentLanguage}}","disableUpdates":false,"type":"text"}},{"type":"shape","id":"9e6c8eab-f2e3-45fe-9c2b-7217c00fe4e4","elementConfiguration":{"binding":"UserProfile.CenterFreeText","visibility":{"action":"hide","binding":"UserProfile.Centers.CenterUI","operator":"notEquals","compareValue":"Intet valgt"},"disableUpdates":false,"type":"text"}},{"type":"shape","id":"f2f2b406-7b6c-4fa5-b20c-400cda3b0e97","elementConfiguration":{"binding":"UserProfile.Centers.Center_{{DocumentLanguage}}","visibility":{"action":"hide","binding":"UserProfile.Centers.CenterUI","operator":"equals","compareValue":"Intet valgt"},"disableUpdates":false,"type":"text"}},{"type":"shape","id":"9c9b0fa2-0aad-4adc-9488-227dd5b0accc","elementConfiguration":{"binding":"Form.PresentationTitle","disableUpdates":false,"type":"text"}},{"type":"shape","id":"9ff9714f-93b3-4f2a-a906-27b4d3bd0d1e","elementConfiguration":{"inheritDimensions":"inheritNone","width":"1.9 cm","height":"1.9 cm","binding":"UserProfile.Office.LogoColor_DCU","disableUpdates":false,"type":"image"}},{"type":"shape","id":"fd648a5f-93aa-4143-97e2-0b3e567782e4","elementConfiguration":{"inheritDimensions":"inheritNone","width":"3.68 cm","height":"1.17 cm","binding":"UserProfile.EkstraLogo.ExtraLogoPPNEGDCU_{{DocumentLanguage}}","disableUpdates":false,"type":"image"}},{"type":"shape","id":"b284c0ea-5ca8-48fa-b9e9-a9bc2f8a8ccc","elementConfiguration":{"inheritDimensions":"inheritNone","width":"2.42 cm","height":"2.5 cm","binding":"UserProfile.EkstraLogo.ExtraLogoFive_PP_DCU_{{DocumentLanguage}}","disableUpdates":false,"type":"image"}},{"type":"shape","id":"fbf1589e-6864-475a-a305-7544f6b68baa","elementConfiguration":{"inheritDimensions":"inheritNone","width":"2.42 cm","height":"2.5 cm","binding":"UserProfile.EkstraLogo.ExtraLogoTwo_PP_DCU_{{DocumentLanguage}}","disableUpdates":false,"type":"image"}},{"type":"shape","id":"1f15af89-841a-4199-bd0a-9b5214538a00","elementConfiguration":{"binding":"UserProfile.Name","visibility":{"action":"hide","binding":"Form.Manuel_dato","operator":"notEquals","compareValue":""},"disableUpdates":false,"type":"text"}},{"type":"shape","id":"eaa1c01d-31ad-4526-827b-f170ce1e4a76","elementConfiguration":{"binding":"Form.Manuel_dato","visibility":{"action":"hide","operator":"equals","compareValue":""},"disableUpdates":false,"type":"text"}},{"type":"shape","id":"2566ac7c-c706-4f5f-be24-2bcc12926f9b","elementConfiguration":{"inheritDimensions":"inheritNone","width":"6.05 cm","height":"1.9 cm","binding":"UserProfile.EkstraLogo.ExtraLogoSix_PP_DCU_{{DocumentLanguage}}","disableUpdates":false,"type":"image"}},{"type":"shape","id":"331a77a3-b069-492e-aaa0-e786480bbcd2","elementConfiguration":{"inheritDimensions":"inheritWidth","width":"1.91 cm","binding":"UserProfile.Office.LogoH_PP_DCU","disableUpdates":false,"type":"image"}},{"type":"shape","id":"9613077e-ae9f-41bd-8393-d5017b11cd58","elementConfiguration":{"inheritDimensions":"inheritNone","width":"33.89 cm","height":"19.07 cm","binding":"UserProfile.Centers.VaelgKorrektSkabelon169DCU","disableUpdates":false,"type":"image"}},{"type":"shape","id":"e9b8df2a-dfd3-48cd-ae13-9b07a7e2775c","elementConfiguration":{"inheritDimensions":"inheritNone","width":"33.89 cm","height":"19.07 cm","binding":"UserProfile.Centers.VaelgKorrektSkabelon169DCU","disableUpdates":false,"type":"image"}},{"type":"shape","id":"a5a99337-6785-4ed0-adb9-72e0b9a6a808","elementConfiguration":{"binding":"Form.PresentationTitle","disableUpdates":false,"type":"text"}},{"type":"shape","id":"52748d8d-3829-4210-9205-dfa58ca95387","elementConfiguration":{"binding":"UserProfile.Name","visibility":{"action":"hide","binding":"Form.Manuel_dato","operator":"notEquals","compareValue":""},"disableUpdates":false,"type":"text"}},{"type":"shape","id":"29d071c9-cb3e-435c-ace6-45f69001f555","elementConfiguration":{"inheritDimensions":"inheritNone","width":"3.68 cm","height":"1.17 cm","binding":"UserProfile.EkstraLogo.ExtraLogoPPNEGDCU_{{DocumentLanguage}}","disableUpdates":false,"type":"image"}},{"type":"shape","id":"981df77e-be5c-4b04-8921-ea9a2827f716","elementConfiguration":{"inheritDimensions":"inheritNone","width":"2.42 cm","height":"2.5 cm","binding":"UserProfile.EkstraLogo.ExtraLogoFive_PP_DCU_{{DocumentLanguage}}","disableUpdates":false,"type":"image"}},{"type":"shape","id":"367ff26c-2e06-49dd-a710-72c462f549d7","elementConfiguration":{"inheritDimensions":"inheritNone","width":"2.42 cm","height":"2.5 cm","binding":"UserProfile.EkstraLogo.ExtraLogoTwo_PP_DCU_{{DocumentLanguage}}","disableUpdates":false,"type":"image"}},{"type":"shape","id":"bb116fd4-89e0-4154-9a0c-6d07f229b2c7","elementConfiguration":{"binding":"UserProfile.Office.Virksomhed_{{DocumentLanguage}}","disableUpdates":false,"type":"text"}},{"type":"shape","id":"fc6622b7-32b0-4716-9930-acfbed461ed5","elementConfiguration":{"binding":"UserProfile.CenterFreeText","visibility":{"action":"hide","binding":"UserProfile.Centers.CenterUI","operator":"notEquals","compareValue":"Intet valgt"},"disableUpdates":false,"type":"text"}},{"type":"shape","id":"9d353186-843d-4cbf-a7dd-c583903293a2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6fcecdc3-325e-40bb-ac00-bd449c6e675a","elementConfiguration":{"binding":"Form.Manuel_dato","visibility":{"action":"hide","operator":"equals","compareValue":""},"disableUpdates":false,"type":"text"}},{"type":"shape","id":"5c2ca35c-dc27-4368-a0ed-e773bfaaca8e","elementConfiguration":{"inheritDimensions":"inheritNone","width":"1.9 cm","height":"19.05 cm","binding":"UserProfile.Office.LogoColor_DCU","disableUpdates":false,"type":"image"}},{"type":"shape","id":"1a1fe7a3-ecd0-4af9-82e5-75dbd8fd0fb9","elementConfiguration":{"inheritDimensions":"inheritNone","width":"6.05 cm","height":"1.9 cm","binding":"UserProfile.EkstraLogo.ExtraLogoSix_PP_DCU_{{DocumentLanguage}}","disableUpdates":false,"type":"image"}},{"type":"shape","id":"1492b4a3-5110-4af7-b7dd-ec2179453d03","elementConfiguration":{"inheritDimensions":"inheritWidth","width":"1.91 cm","binding":"UserProfile.Office.LogoH_PP_DCU","disableUpdates":false,"type":"image"}},{"type":"shape","id":"95c50d0e-86b9-4a42-bf9d-276f53e7968c","elementConfiguration":{"inheritDimensions":"inheritNone","width":"1.9 cm","height":"19.05 cm","binding":"UserProfile.Office.LogoColor_DCU","disableUpdates":false,"type":"image"}},{"type":"shape","id":"d0af10c8-25ea-4e1a-a379-4ee445d0002e","elementConfiguration":{"inheritDimensions":"inheritNone","width":"3.68 cm","height":"1.17 cm","binding":"UserProfile.EkstraLogo.ExtraLogoPPNEGDCU_{{DocumentLanguage}}","disableUpdates":false,"type":"image"}},{"type":"shape","id":"b05eb499-fc06-467c-8bab-501a7dc4be72","elementConfiguration":{"binding":"UserProfile.Office.Virksomhed_{{DocumentLanguage}}","disableUpdates":false,"type":"text"}},{"type":"shape","id":"cdc43f6d-7966-4e40-bc92-ed4e7e7b072f","elementConfiguration":{"binding":"UserProfile.CenterFreeText","visibility":{"action":"hide","binding":"UserProfile.Centers.CenterUI","operator":"notEquals","compareValue":"Intet valgt","compareValues":[""]},"disableUpdates":false,"type":"text"}},{"type":"shape","id":"6c3d0b36-c944-4dd4-bc4c-03196152a11d","elementConfiguration":{"binding":"UserProfile.Centers.Center_{{DocumentLanguage}}","visibility":{"action":"hide","binding":"UserProfile.Centers.CenterUI","operator":"equals","compareValue":"Intet valgt"},"disableUpdates":false,"type":"text"}},{"type":"shape","id":"8c2e0486-9aaa-43a2-818d-0eb91b164f65","elementConfiguration":{"binding":"Form.PresentationTitle","disableUpdates":false,"type":"text"}},{"type":"shape","id":"2c5dc769-ef9f-4ce6-a7da-9509534d91e0","elementConfiguration":{"inheritDimensions":"inheritNone","width":"2.42 cm","height":"2.5 cm","binding":"UserProfile.EkstraLogo.ExtraLogoFive_PP_DCU_{{DocumentLanguage}}","disableUpdates":false,"type":"image"}},{"type":"shape","id":"a6a6c57c-24ae-4e15-8d4b-9069d84866c6","elementConfiguration":{"inheritDimensions":"inheritNone","width":"2.42 cm","height":"2.5 cm","binding":"UserProfile.EkstraLogo.ExtraLogoTwo_PP_DCU_{{DocumentLanguage}}","disableUpdates":false,"type":"image"}},{"type":"shape","id":"cfa62baa-24ae-4c1b-80fc-a3b4587bfa7e","elementConfiguration":{"binding":"UserProfile.Name","visibility":{"action":"hide","binding":"Form.Manuel_dato","operator":"notEquals","compareValue":""},"disableUpdates":false,"type":"text"}},{"type":"shape","id":"3fe5effb-4f86-4d4f-bdc9-5681010ac379","elementConfiguration":{"binding":"Form.Manuel_dato","visibility":{"action":"hide","operator":"equals","compareValue":""},"disableUpdates":false,"type":"text"}},{"type":"shape","id":"182395c0-f374-4d53-a230-8c2d5babc2e3","elementConfiguration":{"inheritDimensions":"inheritNone","width":"6.05 cm","height":"1.9 cm","binding":"UserProfile.EkstraLogo.ExtraLogoSixNEG_PP_DCU_{{DocumentLanguage}}","disableUpdates":false,"type":"image"}},{"type":"shape","id":"76fa4d45-daf2-4caf-91db-a4989dffa4b0","elementConfiguration":{"inheritDimensions":"inheritWidth","width":"1.91 cm","binding":"UserProfile.Office.LogoH_PP_DCU","disableUpdates":false,"type":"image"}},{"type":"shape","id":"6c22aa8c-8b07-4b82-a809-707a4cb7dbb1","elementConfiguration":{"inheritDimensions":"inheritNone","width":"33.89 cm","height":"19.07 cm","binding":"UserProfile.Centers.VaelgKorrektSkabelon169DCU","disableUpdates":false,"type":"image"}},{"type":"shape","id":"adfd849c-c037-4517-83c0-6076b3992235","elementConfiguration":{"inheritDimensions":"inheritNone","width":"33.89 cm","height":"19.07 cm","binding":"UserProfile.Centers.VaelgKorrektSkabelon169DCU","disableUpdates":false,"type":"image"}},{"type":"shape","id":"5a24f27e-a91f-40e4-9a57-11bca2912093","elementConfiguration":{"binding":"Form.PresentationTitle","disableUpdates":false,"type":"text"}},{"type":"shape","id":"27f04b40-1f52-4ad2-8673-19146f74321f","elementConfiguration":{"binding":"UserProfile.Name","visibility":{"action":"hide","binding":"Form.Manuel_dato","operator":"notEquals","compareValue":""},"disableUpdates":false,"type":"text"}},{"type":"shape","id":"5a4e4ddd-03a0-48ad-86fc-790885a0b952","elementConfiguration":{"inheritDimensions":"inheritNone","width":"3.68 cm","height":"1.17 cm","binding":"UserProfile.EkstraLogo.ExtraLogoPPNEGDCU_{{DocumentLanguage}}","disableUpdates":false,"type":"image"}},{"type":"shape","id":"4ffc839e-ffa0-402c-b881-b2c0dbe1055b","elementConfiguration":{"inheritDimensions":"inheritNone","width":"2.42 cm","height":"2.5 cm","binding":"UserProfile.EkstraLogo.ExtraLogoFive_PP_DCU_{{DocumentLanguage}}","disableUpdates":false,"type":"image"}},{"type":"shape","id":"535adf4f-c254-4643-ae70-0ad135727cf8","elementConfiguration":{"inheritDimensions":"inheritNone","width":"2.42 cm","height":"2.5 cm","binding":"UserProfile.EkstraLogo.ExtraLogoTwo_PP_DCU_{{DocumentLanguage}}","disableUpdates":false,"type":"image"}},{"type":"shape","id":"69af78d6-1dc1-4185-98cc-7552cccc32de","elementConfiguration":{"binding":"UserProfile.Office.Virksomhed_{{DocumentLanguage}}","disableUpdates":false,"type":"text"}},{"type":"shape","id":"8cc16c53-fb3f-4121-a465-a2a0d08efebd","elementConfiguration":{"binding":"UserProfile.CenterFreeText","visibility":{"action":"hide","binding":"UserProfile.Centers.CenterUI","operator":"notEquals","compareValue":"Intet valgt"},"disableUpdates":false,"type":"text"}},{"type":"shape","id":"2b664e3c-66a8-4cd4-b093-19b953a99368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0ca78db9-1f34-4a6a-b3d5-428e8457d8fb","elementConfiguration":{"binding":"Form.Manuel_dato","visibility":{"action":"hide","operator":"equals","compareValue":""},"disableUpdates":false,"type":"text"}},{"type":"shape","id":"4923178a-10aa-4170-9643-9299c229cb90","elementConfiguration":{"inheritDimensions":"inheritNone","width":"1.9 cm","height":"19.05 cm","binding":"UserProfile.Office.LogoColor_DCU","disableUpdates":false,"type":"image"}},{"type":"shape","id":"db72db19-1314-4172-8faf-62192405918f","elementConfiguration":{"inheritDimensions":"inheritNone","width":"6.05 cm","height":"1.9 cm","binding":"UserProfile.EkstraLogo.ExtraLogoSix_PP_DCU_{{DocumentLanguage}}","disableUpdates":false,"type":"image"}},{"type":"shape","id":"301f4d91-59ed-411c-b521-10636e29b545","elementConfiguration":{"inheritDimensions":"inheritWidth","width":"1.91 cm","binding":"UserProfile.Office.LogoH_PP_DCU","disableUpdates":false,"type":"image"}},{"type":"shape","id":"30e482d2-9763-4898-a2c3-afc1ff55d0ae","elementConfiguration":{"binding":"UserProfile.Office.Virksomhed_{{DocumentLanguage}}","disableUpdates":false,"type":"text"}},{"type":"shape","id":"f425a9da-88dc-4a36-935e-af797cdf8851","elementConfiguration":{"binding":"UserProfile.CenterFreeText","visibility":{"action":"hide","binding":"UserProfile.Centers.CenterUI","operator":"notEquals","compareValue":"Intet valgt","compareValues":[""]},"disableUpdates":false,"type":"text"}},{"type":"shape","id":"52a0aa78-b6c6-4eab-8b6b-28c4674cd791","elementConfiguration":{"binding":"UserProfile.Centers.Center_{{DocumentLanguage}}","visibility":{"action":"hide","binding":"UserProfile.Centers.CenterUI","operator":"equals","compareValue":"Intet valgt"},"disableUpdates":false,"type":"text"}},{"type":"shape","id":"fca786ef-189a-454a-a63b-5203104074e7","elementConfiguration":{"binding":"Form.PresentationTitle","disableUpdates":false,"type":"text"}},{"type":"shape","id":"5c2bdb75-f313-4d56-a414-ca5d409461a4","elementConfiguration":{"inheritDimensions":"inheritNone","width":"1.9 cm","height":"1.9 cm","binding":"UserProfile.Office.LogoColor_DCU","disableUpdates":false,"type":"image"}},{"type":"shape","id":"dbf14ce2-3b6e-415b-910e-80565a877031","elementConfiguration":{"inheritDimensions":"inheritNone","width":"3.68 cm","height":"1.17 cm","binding":"UserProfile.EkstraLogo.ExtraLogoPPNEGDCU_{{DocumentLanguage}}","disableUpdates":false,"type":"image"}},{"type":"shape","id":"87a43b95-6add-4281-9606-e446e51b7b42","elementConfiguration":{"inheritDimensions":"inheritNone","width":"2.42 cm","height":"2.5 cm","binding":"UserProfile.EkstraLogo.ExtraLogoFive_PP_DCU_{{DocumentLanguage}}","disableUpdates":false,"type":"image"}},{"type":"shape","id":"2963ee64-8589-46cf-b0ab-edba570b4850","elementConfiguration":{"inheritDimensions":"inheritNone","width":"2.42 cm","height":"2.5 cm","binding":"UserProfile.EkstraLogo.ExtraLogoTwo_PP_DCU_{{DocumentLanguage}}","disableUpdates":false,"type":"image"}},{"type":"shape","id":"acc0f07b-7b50-4c37-a72f-08dbd206efdd","elementConfiguration":{"binding":"UserProfile.Name","visibility":{"action":"hide","binding":"Form.Manuel_dato","operator":"notEquals","compareValue":""},"disableUpdates":false,"type":"text"}},{"type":"shape","id":"89441785-1e7e-4c0b-8700-eb44117e310e","elementConfiguration":{"binding":"Form.Manuel_dato","visibility":{"action":"hide","operator":"equals","compareValue":""},"disableUpdates":false,"type":"text"}},{"type":"shape","id":"53ae9c5f-1cb4-4c1a-bfe7-733a4796c654","elementConfiguration":{"inheritDimensions":"inheritNone","width":"6.05 cm","height":"1.9 cm","binding":"UserProfile.EkstraLogo.ExtraLogoSix_PP_DCU_{{DocumentLanguage}}","disableUpdates":false,"type":"image"}},{"type":"shape","id":"3975a2ac-3f90-467c-84da-c4f38f6421fc","elementConfiguration":{"inheritDimensions":"inheritWidth","width":"1.91 cm","binding":"UserProfile.Office.LogoH_PP_DCU","disableUpdates":false,"type":"image"}},{"type":"shape","id":"13c0c3c0-fd02-4134-a050-b8bc2a445986","elementConfiguration":{"binding":"UserProfile.Office.Virksomhed_{{DocumentLanguage}}","disableUpdates":false,"type":"text"}},{"type":"shape","id":"593a994c-19dc-4cf7-8312-a71dd5bfd825","elementConfiguration":{"binding":"UserProfile.CenterFreeText","visibility":{"action":"hide","binding":"UserProfile.Centers.CenterUI","operator":"notEquals","compareValue":"Intet valgt"},"disableUpdates":false,"type":"text"}},{"type":"shape","id":"83f62cf3-8eb1-43eb-a0d2-bdf557b360ec","elementConfiguration":{"binding":"UserProfile.Centers.Center_{{DocumentLanguage}}","visibility":{"action":"hide","binding":"UserProfile.Centers.CenterUI","operator":"equals","compareValue":"Intet valgt"},"disableUpdates":false,"type":"text"}},{"type":"shape","id":"16209388-3986-4294-ae00-2bcb3fca84c0","elementConfiguration":{"binding":"Form.PresentationTitle","disableUpdates":false,"type":"text"}},{"type":"shape","id":"8e0a7e12-fb05-49dc-8a4f-43280de758fc","elementConfiguration":{"inheritDimensions":"inheritNone","width":"1.9 cm","height":"1.9 cm","binding":"UserProfile.Office.LogoColor_DCU","disableUpdates":false,"type":"image"}},{"type":"shape","id":"d34ea5e3-877a-459b-a789-92d78f5580c6","elementConfiguration":{"inheritDimensions":"inheritNone","width":"3.68 cm","height":"1.17 cm","binding":"UserProfile.EkstraLogo.ExtraLogoPPNEGDCU_{{DocumentLanguage}}","disableUpdates":false,"type":"image"}},{"type":"shape","id":"7bd60804-d577-42cb-9e52-42ad3916c705","elementConfiguration":{"inheritDimensions":"inheritNone","width":"2.42 cm","height":"2.5 cm","binding":"UserProfile.EkstraLogo.ExtraLogoFive_PP_DCU_{{DocumentLanguage}}","disableUpdates":false,"type":"image"}},{"type":"shape","id":"670cb1dc-b0fe-4319-8651-5923d7fe18ea","elementConfiguration":{"inheritDimensions":"inheritNone","width":"2.42 cm","height":"2.5 cm","binding":"UserProfile.EkstraLogo.ExtraLogoTwo_PP_DCU_{{DocumentLanguage}}","disableUpdates":false,"type":"image"}},{"type":"shape","id":"784eca64-a924-448a-bab7-0243564e163a","elementConfiguration":{"binding":"UserProfile.Name","visibility":{"action":"hide","binding":"Form.Manuel_dato","operator":"notEquals","compareValue":""},"disableUpdates":false,"type":"text"}},{"type":"shape","id":"de0d4af4-63a6-41f2-9fda-0ceb99203cda","elementConfiguration":{"binding":"Form.Manuel_dato","visibility":{"action":"hide","operator":"equals","compareValue":""},"disableUpdates":false,"type":"text"}},{"type":"shape","id":"5f14318f-bdc9-4872-a417-216a5d805007","elementConfiguration":{"inheritDimensions":"inheritNone","width":"6.05 cm","height":"1.9 cm","binding":"UserProfile.EkstraLogo.ExtraLogoSix_PP_DCU_{{DocumentLanguage}}","disableUpdates":false,"type":"image"}},{"type":"shape","id":"68769aad-fb7c-4706-9ded-d855d6e160f0","elementConfiguration":{"inheritDimensions":"inheritWidth","width":"1.91 cm","binding":"UserProfile.Office.LogoH_PP_DCU","disableUpdates":false,"type":"image"}},{"type":"shape","id":"61489100-703d-4952-b8ec-c0a4ba6b71e6","elementConfiguration":{"binding":"UserProfile.Office.Virksomhed_{{DocumentLanguage}}","disableUpdates":false,"type":"text"}},{"type":"shape","id":"2d758798-fddf-4386-a8e0-7287d0f6804e","elementConfiguration":{"binding":"UserProfile.CenterFreeText","visibility":{"action":"hide","binding":"UserProfile.Centers.CenterUI","operator":"notEquals","compareValue":"Intet valgt"},"disableUpdates":false,"type":"text"}},{"type":"shape","id":"e5d76ae2-98bb-4375-8c57-e8156503ac96","elementConfiguration":{"binding":"UserProfile.Centers.Center_{{DocumentLanguage}}","visibility":{"action":"hide","binding":"UserProfile.Centers.CenterUI","operator":"equals","compareValue":"Intet valgt"},"disableUpdates":false,"type":"text"}},{"type":"shape","id":"2ed1958d-8a1c-455f-9b96-488309816319","elementConfiguration":{"binding":"Form.PresentationTitle","disableUpdates":false,"type":"text"}},{"type":"shape","id":"fc8304a2-adaf-4257-8c7b-9e46f924f36e","elementConfiguration":{"inheritDimensions":"inheritNone","width":"1.9 cm","height":"1.9 cm","binding":"UserProfile.Office.LogoColor_DCU","disableUpdates":false,"type":"image"}},{"type":"shape","id":"32d4342c-7732-4e51-9636-2c0c814c250b","elementConfiguration":{"inheritDimensions":"inheritNone","width":"3.68 cm","height":"1.17 cm","binding":"UserProfile.EkstraLogo.ExtraLogoPPNEGDCU_{{DocumentLanguage}}","disableUpdates":false,"type":"image"}},{"type":"shape","id":"0b54297d-6bad-447a-89c7-a49a9242296a","elementConfiguration":{"inheritDimensions":"inheritNone","width":"2.42 cm","height":"2.5 cm","binding":"UserProfile.EkstraLogo.ExtraLogoFive_PP_DCU_{{DocumentLanguage}}","disableUpdates":false,"type":"image"}},{"type":"shape","id":"fcf067d4-04fc-4ba7-a383-a338528637ab","elementConfiguration":{"inheritDimensions":"inheritNone","width":"2.42 cm","height":"2.5 cm","binding":"UserProfile.EkstraLogo.ExtraLogoTwo_PP_DCU_{{DocumentLanguage}}","disableUpdates":false,"type":"image"}},{"type":"shape","id":"745c670e-6e65-4889-96dd-c5c3903c4fe9","elementConfiguration":{"binding":"UserProfile.Name","visibility":{"action":"hide","binding":"Form.Manuel_dato","operator":"notEquals","compareValue":""},"disableUpdates":false,"type":"text"}},{"type":"shape","id":"9b3249fb-6238-43b7-8de0-10a9db1dd3d3","elementConfiguration":{"binding":"Form.Manuel_dato","visibility":{"action":"hide","operator":"equals","compareValue":""},"disableUpdates":false,"type":"text"}},{"type":"shape","id":"fa7eca50-e2e1-4e84-810f-f6aad17fb88b","elementConfiguration":{"inheritDimensions":"inheritNone","width":"6.05 cm","height":"1.9 cm","binding":"UserProfile.EkstraLogo.ExtraLogoSix_PP_DCU_{{DocumentLanguage}}","disableUpdates":false,"type":"image"}},{"type":"shape","id":"2c65a038-321e-4db2-98a8-f1557b4c1417","elementConfiguration":{"inheritDimensions":"inheritWidth","width":"1.91 cm","binding":"UserProfile.Office.LogoH_PP_DCU","disableUpdates":false,"type":"image"}},{"type":"shape","id":"268f6771-b116-47ce-998f-46c7503181fa","elementConfiguration":{"inheritDimensions":"inheritNone","width":"1.9 cm","height":"1.9 cm","binding":"UserProfile.Office.LogoColor_DCU","disableUpdates":false,"type":"image"}},{"type":"shape","id":"29ef94a0-c0b3-428c-a2e2-9625c1d26843","elementConfiguration":{"binding":"UserProfile.Office.Virksomhed_{{DocumentLanguage}}","disableUpdates":false,"type":"text"}},{"type":"shape","id":"f4a64dd5-5f3a-4aae-8996-ca5a5d0871d3","elementConfiguration":{"binding":"UserProfile.CenterFreeText","visibility":{"action":"hide","binding":"UserProfile.Centers.CenterUI","operator":"notEquals","compareValue":"Intet valgt"},"disableUpdates":false,"type":"text"}},{"type":"shape","id":"da2b35da-28d8-4e72-8b6d-0d54f093aa78","elementConfiguration":{"binding":"UserProfile.Centers.Center_{{DocumentLanguage}}","visibility":{"action":"hide","binding":"UserProfile.Centers.CenterUI","operator":"equals","compareValue":"Intet valgt"},"disableUpdates":false,"type":"text"}},{"type":"shape","id":"3fabfcf7-e9a9-4f6d-b804-225f4d7011a7","elementConfiguration":{"binding":"Form.PresentationTitle","disableUpdates":false,"type":"text"}},{"type":"shape","id":"08c5dcc4-94d7-4d70-8f33-2161d0276896","elementConfiguration":{"inheritDimensions":"inheritNone","width":"3.68 cm","height":"1.17 cm","binding":"UserProfile.EkstraLogo.ExtraLogoPPNEGDCU_{{DocumentLanguage}}","disableUpdates":false,"type":"image"}},{"type":"shape","id":"dff699e3-4d7e-4d71-9255-6f3d86d240fb","elementConfiguration":{"inheritDimensions":"inheritNone","width":"2.42 cm","height":"2.5 cm","binding":"UserProfile.EkstraLogo.ExtraLogoFive_PP_DCU_{{DocumentLanguage}}","disableUpdates":false,"type":"image"}},{"type":"shape","id":"751d7529-755a-466a-91df-ec976ff18727","elementConfiguration":{"inheritDimensions":"inheritNone","width":"2.42 cm","height":"2.5 cm","binding":"UserProfile.EkstraLogo.ExtraLogoTwo_PP_DCU_{{DocumentLanguage}}","disableUpdates":false,"type":"image"}},{"type":"shape","id":"95b47385-2ce7-4b17-8fd6-c2552d9b6565","elementConfiguration":{"binding":"UserProfile.Name","visibility":{"action":"hide","binding":"Form.Manuel_dato","operator":"notEquals","compareValue":""},"disableUpdates":false,"type":"text"}},{"type":"shape","id":"752580b8-b8a0-4fd8-afb5-74768469a680","elementConfiguration":{"binding":"Form.Manuel_dato","visibility":{"action":"hide","operator":"equals","compareValue":""},"disableUpdates":false,"type":"text"}},{"type":"shape","id":"ab9f6d06-f7ea-44bb-8c60-bc8f3b6dc863","elementConfiguration":{"inheritDimensions":"inheritNone","width":"6.05 cm","height":"1.9 cm","binding":"UserProfile.EkstraLogo.ExtraLogoSix_PP_DCU_{{DocumentLanguage}}","disableUpdates":false,"type":"image"}},{"type":"shape","id":"b49c841f-d71f-4c92-a469-8d59cc91234e","elementConfiguration":{"inheritDimensions":"inheritWidth","width":"1.91 cm","binding":"UserProfile.Office.LogoH_PP_DCU","disableUpdates":false,"type":"image"}},{"type":"shape","id":"c22c7ff0-278e-4c18-ac43-f82ca0558725","elementConfiguration":{"binding":"UserProfile.Office.Virksomhed_{{DocumentLanguage}}","disableUpdates":false,"type":"text"}},{"type":"shape","id":"4bfe733f-1894-4d64-91af-8de892e1456d","elementConfiguration":{"binding":"UserProfile.CenterFreeText","visibility":{"action":"hide","binding":"UserProfile.Centers.CenterUI","operator":"notEquals","compareValue":"Intet valgt"},"disableUpdates":false,"type":"text"}},{"type":"shape","id":"41a73a4f-56f3-423c-a774-d02843331c78","elementConfiguration":{"binding":"UserProfile.Centers.Center_{{DocumentLanguage}}","visibility":{"action":"hide","binding":"UserProfile.Centers.CenterUI","operator":"equals","compareValue":"Intet valgt"},"disableUpdates":false,"type":"text"}},{"type":"shape","id":"7d3b08f7-7800-4f37-be1d-a17b15e2d5b0","elementConfiguration":{"binding":"Form.PresentationTitle","disableUpdates":false,"type":"text"}},{"type":"shape","id":"ae85dfa9-9968-4d9e-9f5e-03a5b76c5b28","elementConfiguration":{"inheritDimensions":"inheritNone","width":"1.9 cm","height":"1.9 cm","binding":"UserProfile.Office.LogoColor_DCU","disableUpdates":false,"type":"image"}},{"type":"shape","id":"f4ca3820-4749-40d1-aad1-8f5a6abf7a83","elementConfiguration":{"inheritDimensions":"inheritNone","width":"3.68 cm","height":"1.17 cm","binding":"UserProfile.EkstraLogo.ExtraLogoPPNEGDCU_{{DocumentLanguage}}","disableUpdates":false,"type":"image"}},{"type":"shape","id":"65027e4d-8d4c-4ac9-b3ba-7fa75686e3bc","elementConfiguration":{"inheritDimensions":"inheritNone","width":"2.42 cm","height":"2.5 cm","binding":"UserProfile.EkstraLogo.ExtraLogoFive_PP_DCU_{{DocumentLanguage}}","disableUpdates":false,"type":"image"}},{"type":"shape","id":"bf3c7703-dfd9-4402-8aaf-46755fcffede","elementConfiguration":{"inheritDimensions":"inheritNone","width":"2.42 cm","height":"2.5 cm","binding":"UserProfile.EkstraLogo.ExtraLogoTwo_PP_DCU_{{DocumentLanguage}}","disableUpdates":false,"type":"image"}},{"type":"shape","id":"2f5b187c-d725-4bd1-9deb-73811f62cedb","elementConfiguration":{"binding":"UserProfile.Name","visibility":{"action":"hide","binding":"Form.Manuel_dato","operator":"notEquals","compareValue":""},"disableUpdates":false,"type":"text"}},{"type":"shape","id":"3e1cbbf7-4fe5-4f06-9f76-8cc2f4cb0612","elementConfiguration":{"binding":"Form.Manuel_dato","visibility":{"action":"hide","operator":"equals","compareValue":""},"disableUpdates":false,"type":"text"}},{"type":"shape","id":"8e005e40-15c3-4545-b9e6-a7417a6affc1","elementConfiguration":{"inheritDimensions":"inheritNone","width":"6.05 cm","height":"1.9 cm","binding":"UserProfile.EkstraLogo.ExtraLogoSix_PP_DCU_{{DocumentLanguage}}","disableUpdates":false,"type":"image"}},{"type":"shape","id":"593600a3-d498-41e7-a4b8-1892f164fa99","elementConfiguration":{"inheritDimensions":"inheritWidth","width":"1.91 cm","binding":"UserProfile.Office.LogoH_PP_DCU","disableUpdates":false,"type":"image"}},{"type":"shape","id":"0f6e0e46-0f15-4b6f-a79b-19368528775a","elementConfiguration":{"inheritDimensions":"inheritNone","width":"3.68 cm","height":"1.17 cm","binding":"UserProfile.EkstraLogo.ExtraLogoPPDCU_{{DocumentLanguage}}","disableUpdates":false,"type":"image"}},{"type":"shape","id":"817c2e7f-6c66-4960-80cc-cae93faaa1ef","elementConfiguration":{"binding":"UserProfile.Office.Virksomhed_{{DocumentLanguage}}","disableUpdates":false,"type":"text"}},{"type":"shape","id":"9f090fc9-e2c0-4daf-aeb7-7cf757a1cc38","elementConfiguration":{"binding":"UserProfile.CenterFreeText","visibility":{"action":"hide","binding":"UserProfile.Centers.CenterUI","operator":"notEquals","compareValue":"Intet valgt"},"disableUpdates":false,"type":"text"}},{"type":"shape","id":"54c6004d-50d3-4921-adde-49e65dfafd0e","elementConfiguration":{"binding":"UserProfile.Centers.Center_{{DocumentLanguage}}","visibility":{"action":"hide","binding":"UserProfile.Centers.CenterUI","operator":"equals","compareValue":"Intet valgt"},"disableUpdates":false,"type":"text"}},{"type":"shape","id":"ed9bf821-9b57-4b26-b6d6-f2f18444d429","elementConfiguration":{"binding":"Form.PresentationTitle","disableUpdates":false,"type":"text"}},{"type":"shape","id":"b89974de-e30b-4976-a41c-f751449fde78","elementConfiguration":{"inheritDimensions":"inheritNone","width":"2.42 cm","height":"2.5 cm","binding":"UserProfile.EkstraLogo.ExtraLogoFive_PP_DCU_{{DocumentLanguage}}","disableUpdates":false,"type":"image"}},{"type":"shape","id":"e21e3e13-d098-41d8-a73d-b0eecebc5a06","elementConfiguration":{"inheritDimensions":"inheritNone","width":"2.42 cm","height":"2.5 cm","binding":"UserProfile.EkstraLogo.ExtraLogoTwo_PP_DCU_{{DocumentLanguage}}","disableUpdates":false,"type":"image"}},{"type":"shape","id":"b9f4b08a-849d-4837-a997-631cf714ef50","elementConfiguration":{"binding":"UserProfile.Name","visibility":{"action":"hide","binding":"Form.Manuel_dato","operator":"notEquals","compareValue":""},"disableUpdates":false,"type":"text"}},{"type":"shape","id":"22b0fff1-1acc-4f46-9c58-bd6edca0c477","elementConfiguration":{"binding":"Form.Manuel_dato","visibility":{"action":"hide","operator":"equals","compareValue":""},"disableUpdates":false,"type":"text"}},{"type":"shape","id":"186dde9a-9889-443a-9257-c4d2f2bcb035","elementConfiguration":{"inheritDimensions":"inheritNone","width":"1.9 cm","height":"19.05 cm","binding":"UserProfile.Office.LogoColor_DCU","disableUpdates":false,"type":"image"}},{"type":"shape","id":"300861e4-f86c-4c8e-93cc-131b54af9d82","elementConfiguration":{"inheritDimensions":"inheritNone","width":"6.05 cm","height":"1.9 cm","binding":"UserProfile.EkstraLogo.ExtraLogoSix_PP_DCU_{{DocumentLanguage}}","disableUpdates":false,"type":"image"}},{"type":"shape","id":"9fe15252-160c-4a35-921c-7ed898bc1994","elementConfiguration":{"inheritDimensions":"inheritWidth","width":"1.91 cm","binding":"UserProfile.Office.LogoH_PP_DCU","disableUpdates":false,"type":"image"}},{"type":"shape","id":"f087a544-bfae-4ee8-a7c6-d9db2cd5303a","elementConfiguration":{"binding":"UserProfile.Office.Virksomhed_{{DocumentLanguage}}","disableUpdates":false,"type":"text"}},{"type":"shape","id":"8db7994c-2609-4903-914f-fd7272adb5cb","elementConfiguration":{"binding":"UserProfile.CenterFreeText","visibility":{"action":"hide","binding":"UserProfile.Centers.CenterUI","operator":"notEquals","compareValue":"Intet valgt"},"disableUpdates":false,"type":"text"}},{"type":"shape","id":"8905f6bb-868d-48ec-89a3-ad91e51ade6b","elementConfiguration":{"binding":"UserProfile.Centers.Center_{{DocumentLanguage}}","visibility":{"action":"hide","binding":"UserProfile.Centers.CenterUI","operator":"equals","compareValue":"Intet valgt"},"disableUpdates":false,"type":"text"}},{"type":"shape","id":"7c4a95ac-9a7e-46ca-ad61-dc1cc5e48553","elementConfiguration":{"binding":"Form.PresentationTitle","disableUpdates":false,"type":"text"}},{"type":"shape","id":"88f616be-3ca5-4104-8727-43be75799cb8","elementConfiguration":{"inheritDimensions":"inheritNone","width":"1.9 cm","height":"1.9 cm","binding":"UserProfile.Office.LogoColor_DCU","disableUpdates":false,"type":"image"}},{"type":"shape","id":"0a83488a-5beb-44db-ac4e-14a920c2b30d","elementConfiguration":{"inheritDimensions":"inheritNone","width":"3.68 cm","height":"1.17 cm","binding":"UserProfile.EkstraLogo.ExtraLogoPPNEGDCU_{{DocumentLanguage}}","disableUpdates":false,"type":"image"}},{"type":"shape","id":"1bb0b574-00d0-4118-a14d-74d6a0e1f444","elementConfiguration":{"inheritDimensions":"inheritNone","width":"2.42 cm","height":"2.5 cm","binding":"UserProfile.EkstraLogo.ExtraLogoFive_PP_DCU_{{DocumentLanguage}}","disableUpdates":false,"type":"image"}},{"type":"shape","id":"560afb8b-6316-4285-904a-9c956028ab52","elementConfiguration":{"inheritDimensions":"inheritNone","width":"2.42 cm","height":"2.5 cm","binding":"UserProfile.EkstraLogo.ExtraLogoTwo_PP_DCU_{{DocumentLanguage}}","disableUpdates":false,"type":"image"}},{"type":"shape","id":"6a06ff51-432d-4db3-88d9-ae9a8ea999a6","elementConfiguration":{"binding":"UserProfile.Name","visibility":{"action":"hide","binding":"Form.Manuel_dato","operator":"notEquals","compareValue":""},"disableUpdates":false,"type":"text"}},{"type":"shape","id":"d9d50c49-0efe-4c21-93ca-767de44ac385","elementConfiguration":{"binding":"Form.Manuel_dato","visibility":{"action":"hide","operator":"equals","compareValue":""},"disableUpdates":false,"type":"text"}},{"type":"shape","id":"cf2d2816-e16d-4a89-bf89-321d7f747eba","elementConfiguration":{"inheritDimensions":"inheritNone","width":"6.05 cm","height":"1.9 cm","binding":"UserProfile.EkstraLogo.ExtraLogoSix_PP_DCU_{{DocumentLanguage}}","disableUpdates":false,"type":"image"}},{"type":"shape","id":"1914d0e7-72ac-4ef5-ab6f-73f171400bd4","elementConfiguration":{"inheritDimensions":"inheritWidth","width":"1.91 cm","binding":"UserProfile.Office.LogoH_PP_DCU","disableUpdates":false,"type":"image"}},{"type":"shape","id":"0dd6f97c-db44-4e7e-a3cd-8f2461e05093","elementConfiguration":{"binding":"UserProfile.Office.Virksomhed_{{DocumentLanguage}}","disableUpdates":false,"type":"text"}},{"type":"shape","id":"bdc714a8-d20d-4719-a3c1-b2f834075ade","elementConfiguration":{"binding":"UserProfile.CenterFreeText","visibility":{"action":"hide","binding":"UserProfile.Centers.CenterUI","operator":"notEquals","compareValue":"Intet valgt"},"disableUpdates":false,"type":"text"}},{"type":"shape","id":"3d51add0-a2c5-420f-8a28-c6afd8bf729a","elementConfiguration":{"binding":"UserProfile.Centers.Center_{{DocumentLanguage}}","visibility":{"action":"hide","binding":"UserProfile.Centers.CenterUI","operator":"equals","compareValue":"Intet valgt"},"disableUpdates":false,"type":"text"}},{"type":"shape","id":"83148a1f-eba3-4303-bd6d-82076bca1a76","elementConfiguration":{"binding":"Form.PresentationTitle","disableUpdates":false,"type":"text"}},{"type":"shape","id":"a96e7003-b670-47c7-8e15-b29695d05463","elementConfiguration":{"inheritDimensions":"inheritNone","width":"2.42 cm","height":"2.5 cm","binding":"UserProfile.EkstraLogo.ExtraLogoFive_PP_DCU_{{DocumentLanguage}}","disableUpdates":false,"type":"image"}},{"type":"shape","id":"a4895ca7-0cfd-4a2b-94a3-13c4981460c0","elementConfiguration":{"inheritDimensions":"inheritNone","width":"2.42 cm","height":"2.5 cm","binding":"UserProfile.EkstraLogo.ExtraLogoTwo_PP_DCU_{{DocumentLanguage}}","disableUpdates":false,"type":"image"}},{"type":"shape","id":"b2b07c08-6616-44e7-a41a-00ffaa87d8eb","elementConfiguration":{"binding":"UserProfile.Name","visibility":{"action":"hide","binding":"Form.Manuel_dato","operator":"notEquals","compareValue":""},"disableUpdates":false,"type":"text"}},{"type":"shape","id":"afd9eac1-e16c-442f-a946-7bfd375307bf","elementConfiguration":{"binding":"Form.Manuel_dato","visibility":{"action":"hide","operator":"equals","compareValue":""},"disableUpdates":false,"type":"text"}},{"type":"shape","id":"f4a7acde-c18f-4921-a863-21c1f9e7a270","elementConfiguration":{"inheritDimensions":"inheritNone","width":"1.9 cm","height":"19.05 cm","binding":"UserProfile.Office.LogoColor_DCU","disableUpdates":false,"type":"image"}},{"type":"shape","id":"08f3f0ff-c39f-4d6c-bcfd-4e4b73446cae","elementConfiguration":{"inheritDimensions":"inheritNone","width":"3.68 cm","height":"1.17 cm","binding":"UserProfile.EkstraLogo.ExtraLogoPPNEGDCU_{{DocumentLanguage}}","disableUpdates":false,"type":"image"}},{"type":"shape","id":"e8281103-37a3-43a8-bc47-59dc2922b4e5","elementConfiguration":{"inheritDimensions":"inheritNone","width":"6.05 cm","height":"1.9 cm","binding":"UserProfile.EkstraLogo.ExtraLogoSix_PP_DCU_{{DocumentLanguage}}","disableUpdates":false,"type":"image"}},{"type":"shape","id":"a5bea9c0-d9c9-41f9-a503-c50041304607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5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D7E9E62-33BB-4D1B-A60A-11F6213652CE}">
  <ds:schemaRefs/>
</ds:datastoreItem>
</file>

<file path=customXml/itemProps2.xml><?xml version="1.0" encoding="utf-8"?>
<ds:datastoreItem xmlns:ds="http://schemas.openxmlformats.org/officeDocument/2006/customXml" ds:itemID="{5DFC8546-DDC8-489F-B7A8-6D524B97984E}">
  <ds:schemaRefs/>
</ds:datastoreItem>
</file>

<file path=customXml/itemProps3.xml><?xml version="1.0" encoding="utf-8"?>
<ds:datastoreItem xmlns:ds="http://schemas.openxmlformats.org/officeDocument/2006/customXml" ds:itemID="{E53D1538-2B10-42E3-B3A2-D052B27F0EF7}">
  <ds:schemaRefs/>
</ds:datastoreItem>
</file>

<file path=customXml/itemProps4.xml><?xml version="1.0" encoding="utf-8"?>
<ds:datastoreItem xmlns:ds="http://schemas.openxmlformats.org/officeDocument/2006/customXml" ds:itemID="{978984FF-6C25-4FD4-85EA-2F9586C8CA61}">
  <ds:schemaRefs/>
</ds:datastoreItem>
</file>

<file path=customXml/itemProps5.xml><?xml version="1.0" encoding="utf-8"?>
<ds:datastoreItem xmlns:ds="http://schemas.openxmlformats.org/officeDocument/2006/customXml" ds:itemID="{B0D2E709-FA3C-4E2D-A1F5-DD257C406372}">
  <ds:schemaRefs/>
</ds:datastoreItem>
</file>

<file path=customXml/itemProps6.xml><?xml version="1.0" encoding="utf-8"?>
<ds:datastoreItem xmlns:ds="http://schemas.openxmlformats.org/officeDocument/2006/customXml" ds:itemID="{026957DE-A263-4C3E-96D4-107DEBA1D471}">
  <ds:schemaRefs/>
</ds:datastoreItem>
</file>

<file path=customXml/itemProps7.xml><?xml version="1.0" encoding="utf-8"?>
<ds:datastoreItem xmlns:ds="http://schemas.openxmlformats.org/officeDocument/2006/customXml" ds:itemID="{BE8F26EB-1153-4B98-AAC3-D117DA0F337D}">
  <ds:schemaRefs/>
</ds:datastoreItem>
</file>

<file path=customXml/itemProps8.xml><?xml version="1.0" encoding="utf-8"?>
<ds:datastoreItem xmlns:ds="http://schemas.openxmlformats.org/officeDocument/2006/customXml" ds:itemID="{7200C2A8-2F34-4CEB-AC93-8D1E85273CD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Velkommen til Læringstræf 2</Template>
  <TotalTime>545</TotalTime>
  <Words>1285</Words>
  <Application>Microsoft Office PowerPoint</Application>
  <PresentationFormat>Widescreen</PresentationFormat>
  <Paragraphs>187</Paragraphs>
  <Slides>14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34" baseType="lpstr">
      <vt:lpstr>Arial</vt:lpstr>
      <vt:lpstr>AU Passata</vt:lpstr>
      <vt:lpstr>AU Passata Light</vt:lpstr>
      <vt:lpstr>Calibri</vt:lpstr>
      <vt:lpstr>Georgia</vt:lpstr>
      <vt:lpstr>Times New Roman</vt:lpstr>
      <vt:lpstr>REGION H Hospital PowerPoint Skabelon_DKfinal</vt:lpstr>
      <vt:lpstr>BSS 16:9</vt:lpstr>
      <vt:lpstr>13_BSS 16:9</vt:lpstr>
      <vt:lpstr>6_BSS 16:9</vt:lpstr>
      <vt:lpstr>39_LEKO_Rapportskabelon 20. juli</vt:lpstr>
      <vt:lpstr>14_BSS 16:9</vt:lpstr>
      <vt:lpstr>21_BSS 16:9</vt:lpstr>
      <vt:lpstr>2_BSS 16:9</vt:lpstr>
      <vt:lpstr>1_REGION H Hospital PowerPoint Skabelon_DKfinal</vt:lpstr>
      <vt:lpstr>2_REGION H Hospital PowerPoint Skabelon_DKfinal</vt:lpstr>
      <vt:lpstr>3_REGION H Hospital PowerPoint Skabelon_DKfinal</vt:lpstr>
      <vt:lpstr>1_Brugerdefineret design</vt:lpstr>
      <vt:lpstr>4_REGION H Hospital PowerPoint Skabelon_DKfinal</vt:lpstr>
      <vt:lpstr>think-cell Slide</vt:lpstr>
      <vt:lpstr>PowerPoint-præsentation</vt:lpstr>
      <vt:lpstr>Oplæg ved Lars Bo Stenderup, Ledelseskonsulent og programansvarlig for Det Nationale Ledelsesprogram.    Dagens agenda: - Hvad er formålet med Det Nationale Ledelsesprogram på Sundhedsområdet 2.0 (2022-2026)?  - Hvad er det vigtigste at have fokus på - i det tværsektorielle samarbejde?      </vt:lpstr>
      <vt:lpstr>Programmets formål</vt:lpstr>
      <vt:lpstr>Ambition  – at skabe en national ‘VI’ bevægelse på sundhedsområdet</vt:lpstr>
      <vt:lpstr>Fakta om programmet 2.0 </vt:lpstr>
      <vt:lpstr>Det Nationale Ledelsesprogram - et 10-måneders forløb med fokus på ledelse af forbedringer i praksis</vt:lpstr>
      <vt:lpstr>Ord skaber virkeligheder!</vt:lpstr>
      <vt:lpstr>PowerPoint-præsentation</vt:lpstr>
      <vt:lpstr>3 praksisser der skaber samarbejdsrum</vt:lpstr>
      <vt:lpstr>Centrale spændingsfelter </vt:lpstr>
      <vt:lpstr>Magt spiller ind..</vt:lpstr>
      <vt:lpstr>Styrk den fælles opgave! </vt:lpstr>
      <vt:lpstr>Hvor er det vigtigste at starte?</vt:lpstr>
      <vt:lpstr>PowerPoint-præsentation</vt:lpstr>
    </vt:vector>
  </TitlesOfParts>
  <Manager/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læringstræf 2 Sæt holdet</dc:title>
  <dc:creator>Lars Bo Jespersen Stenderup</dc:creator>
  <cp:lastModifiedBy>Lars Bo Jespersen Stenderup</cp:lastModifiedBy>
  <cp:revision>101</cp:revision>
  <cp:lastPrinted>2022-10-07T09:38:28Z</cp:lastPrinted>
  <dcterms:created xsi:type="dcterms:W3CDTF">2022-09-21T11:26:26Z</dcterms:created>
  <dcterms:modified xsi:type="dcterms:W3CDTF">2022-11-15T17:38:32Z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2020-08-18T11:59:43.9440160Z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636450402664313568</vt:lpwstr>
  </property>
  <property fmtid="{D5CDD505-2E9C-101B-9397-08002B2CF9AE}" pid="7" name="TemplafyLanguageCode">
    <vt:lpwstr>da-DK</vt:lpwstr>
  </property>
</Properties>
</file>