
<file path=[Content_Types].xml><?xml version="1.0" encoding="utf-8"?>
<Types xmlns="http://schemas.openxmlformats.org/package/2006/content-types">
  <Default Extension="png" ContentType="image/png"/>
  <Default Extension="emf" ContentType="image/x-emf"/>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embedTrueTypeFonts="1">
  <p:sldMasterIdLst>
    <p:sldMasterId id="2147483648" r:id="rId4"/>
  </p:sldMasterIdLst>
  <p:notesMasterIdLst>
    <p:notesMasterId r:id="rId13"/>
  </p:notesMasterIdLst>
  <p:handoutMasterIdLst>
    <p:handoutMasterId r:id="rId14"/>
  </p:handoutMasterIdLst>
  <p:sldIdLst>
    <p:sldId id="259" r:id="rId5"/>
    <p:sldId id="271" r:id="rId6"/>
    <p:sldId id="258" r:id="rId7"/>
    <p:sldId id="269" r:id="rId8"/>
    <p:sldId id="263" r:id="rId9"/>
    <p:sldId id="268" r:id="rId10"/>
    <p:sldId id="264" r:id="rId11"/>
    <p:sldId id="265" r:id="rId12"/>
  </p:sldIdLst>
  <p:sldSz cx="12192000" cy="6858000"/>
  <p:notesSz cx="6805613" cy="9944100"/>
  <p:embeddedFontLst>
    <p:embeddedFont>
      <p:font typeface="Calibri" panose="020F0502020204030204" pitchFamily="34" charset="0"/>
      <p:regular r:id="rId15"/>
      <p:bold r:id="rId16"/>
      <p:italic r:id="rId17"/>
      <p:boldItalic r:id="rId18"/>
    </p:embeddedFont>
    <p:embeddedFont>
      <p:font typeface="Raleway" panose="020B0604020202020204" charset="0"/>
      <p:regular r:id="rId19"/>
      <p:bold r:id="rId20"/>
      <p:italic r:id="rId21"/>
      <p:boldItalic r:id="rId22"/>
    </p:embeddedFont>
    <p:embeddedFont>
      <p:font typeface="Raleway ExtraBold" panose="020B0604020202020204" charset="0"/>
      <p:bold r:id="rId23"/>
      <p:boldItalic r:id="rId24"/>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2" name="Forfatter" initials="F" lastIdx="0" clrIdx="1"/>
</p:cmAuthorLst>
</file>

<file path=ppt/presProps.xml><?xml version="1.0" encoding="utf-8"?>
<p:presentationPr xmlns:a="http://schemas.openxmlformats.org/drawingml/2006/main" xmlns:r="http://schemas.openxmlformats.org/officeDocument/2006/relationships" xmlns:p="http://schemas.openxmlformats.org/presentationml/2006/main">
  <p:prnPr scaleToFitPaper="1"/>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6E6E6"/>
    <a:srgbClr val="003356"/>
    <a:srgbClr val="001F34"/>
    <a:srgbClr val="441B3C"/>
    <a:srgbClr val="003F36"/>
    <a:srgbClr val="005C8D"/>
    <a:srgbClr val="BEE3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338BF3D0-2B79-4604-8823-C67BEB291895}" v="1" dt="2022-03-21T07:54:41.391"/>
    <p1510:client id="{6EB62BC3-2A8B-4B8E-B6E8-92AB8A0565EE}" v="2" dt="2022-03-21T10:08:59.781"/>
    <p1510:client id="{7E60B548-A5B2-4699-9AEC-9E840789599F}" v="221" dt="2022-03-18T16:58:05.052"/>
    <p1510:client id="{96D97695-246A-43D4-A45C-9F9E4D007D04}" v="2" dt="2022-03-21T07:53:35.761"/>
    <p1510:client id="{9F6ACD00-BA1E-406A-8521-D395B4F261EA}" v="4" dt="2022-03-21T08:02:26.524"/>
    <p1510:client id="{B25472F0-7399-41C4-8667-6629220F57E3}" v="3" dt="2022-03-21T10:06:49.011"/>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987" autoAdjust="0"/>
    <p:restoredTop sz="72326" autoAdjust="0"/>
  </p:normalViewPr>
  <p:slideViewPr>
    <p:cSldViewPr snapToGrid="0" showGuides="1">
      <p:cViewPr varScale="1">
        <p:scale>
          <a:sx n="71" d="100"/>
          <a:sy n="71" d="100"/>
        </p:scale>
        <p:origin x="54" y="222"/>
      </p:cViewPr>
      <p:guideLst/>
    </p:cSldViewPr>
  </p:slideViewPr>
  <p:outlineViewPr>
    <p:cViewPr>
      <p:scale>
        <a:sx n="33" d="100"/>
        <a:sy n="33" d="100"/>
      </p:scale>
      <p:origin x="0" y="0"/>
    </p:cViewPr>
  </p:outlineViewPr>
  <p:notesTextViewPr>
    <p:cViewPr>
      <p:scale>
        <a:sx n="3" d="2"/>
        <a:sy n="3" d="2"/>
      </p:scale>
      <p:origin x="0" y="0"/>
    </p:cViewPr>
  </p:notesTextViewPr>
  <p:sorterViewPr>
    <p:cViewPr>
      <p:scale>
        <a:sx n="100" d="100"/>
        <a:sy n="100" d="100"/>
      </p:scale>
      <p:origin x="0" y="0"/>
    </p:cViewPr>
  </p:sorterViewPr>
  <p:notesViewPr>
    <p:cSldViewPr snapToGrid="0">
      <p:cViewPr varScale="1">
        <p:scale>
          <a:sx n="81" d="100"/>
          <a:sy n="81" d="100"/>
        </p:scale>
        <p:origin x="3990" y="90"/>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notesMaster" Target="notesMasters/notesMaster1.xml"/><Relationship Id="rId18" Type="http://schemas.openxmlformats.org/officeDocument/2006/relationships/font" Target="fonts/font4.fntdata"/><Relationship Id="rId26"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font" Target="fonts/font7.fntdata"/><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font" Target="fonts/font3.fntdata"/><Relationship Id="rId25" Type="http://schemas.openxmlformats.org/officeDocument/2006/relationships/commentAuthors" Target="commentAuthors.xml"/><Relationship Id="rId2" Type="http://schemas.openxmlformats.org/officeDocument/2006/relationships/customXml" Target="../customXml/item2.xml"/><Relationship Id="rId16" Type="http://schemas.openxmlformats.org/officeDocument/2006/relationships/font" Target="fonts/font2.fntdata"/><Relationship Id="rId20" Type="http://schemas.openxmlformats.org/officeDocument/2006/relationships/font" Target="fonts/font6.fntdata"/><Relationship Id="rId29"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font" Target="fonts/font10.fntdata"/><Relationship Id="rId5" Type="http://schemas.openxmlformats.org/officeDocument/2006/relationships/slide" Target="slides/slide1.xml"/><Relationship Id="rId15" Type="http://schemas.openxmlformats.org/officeDocument/2006/relationships/font" Target="fonts/font1.fntdata"/><Relationship Id="rId23" Type="http://schemas.openxmlformats.org/officeDocument/2006/relationships/font" Target="fonts/font9.fntdata"/><Relationship Id="rId28"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font" Target="fonts/font5.fntdata"/><Relationship Id="rId31" Type="http://schemas.microsoft.com/office/2015/10/relationships/revisionInfo" Target="revisionInfo.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handoutMaster" Target="handoutMasters/handoutMaster1.xml"/><Relationship Id="rId22" Type="http://schemas.openxmlformats.org/officeDocument/2006/relationships/font" Target="fonts/font8.fntdata"/><Relationship Id="rId27"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6" name="Footer Placeholder 5"/>
          <p:cNvSpPr>
            <a:spLocks noGrp="1"/>
          </p:cNvSpPr>
          <p:nvPr>
            <p:ph type="ftr" sz="quarter" idx="2"/>
          </p:nvPr>
        </p:nvSpPr>
        <p:spPr>
          <a:xfrm>
            <a:off x="0" y="9445170"/>
            <a:ext cx="2949099" cy="498931"/>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3"/>
          </p:nvPr>
        </p:nvSpPr>
        <p:spPr>
          <a:xfrm>
            <a:off x="3854939" y="9445170"/>
            <a:ext cx="2949099" cy="498931"/>
          </a:xfrm>
          <a:prstGeom prst="rect">
            <a:avLst/>
          </a:prstGeom>
        </p:spPr>
        <p:txBody>
          <a:bodyPr vert="horz" lIns="91440" tIns="45720" rIns="91440" bIns="45720" rtlCol="0" anchor="b"/>
          <a:lstStyle>
            <a:lvl1pPr algn="r">
              <a:defRPr sz="1200"/>
            </a:lvl1pPr>
          </a:lstStyle>
          <a:p>
            <a:fld id="{5D8382C0-1D05-4229-918E-CDD7B7E48B4A}" type="slidenum">
              <a:rPr lang="en-GB" smtClean="0"/>
              <a:t>‹nr.›</a:t>
            </a:fld>
            <a:endParaRPr lang="en-GB"/>
          </a:p>
        </p:txBody>
      </p:sp>
      <p:sp>
        <p:nvSpPr>
          <p:cNvPr id="8" name="Date Placeholder 7"/>
          <p:cNvSpPr>
            <a:spLocks noGrp="1"/>
          </p:cNvSpPr>
          <p:nvPr>
            <p:ph type="dt" sz="quarter" idx="1"/>
          </p:nvPr>
        </p:nvSpPr>
        <p:spPr>
          <a:xfrm>
            <a:off x="3854939" y="0"/>
            <a:ext cx="2949099" cy="498932"/>
          </a:xfrm>
          <a:prstGeom prst="rect">
            <a:avLst/>
          </a:prstGeom>
        </p:spPr>
        <p:txBody>
          <a:bodyPr vert="horz" lIns="91440" tIns="45720" rIns="91440" bIns="45720" rtlCol="0"/>
          <a:lstStyle>
            <a:lvl1pPr algn="r">
              <a:defRPr sz="1200"/>
            </a:lvl1pPr>
          </a:lstStyle>
          <a:p>
            <a:fld id="{13F6AEEE-E778-402E-8B8F-9A98AED26EB8}" type="datetimeFigureOut">
              <a:rPr lang="en-GB" smtClean="0"/>
              <a:t>20/05/2022</a:t>
            </a:fld>
            <a:endParaRPr lang="en-GB"/>
          </a:p>
        </p:txBody>
      </p:sp>
      <p:sp>
        <p:nvSpPr>
          <p:cNvPr id="9" name="Header Placeholder 8"/>
          <p:cNvSpPr>
            <a:spLocks noGrp="1"/>
          </p:cNvSpPr>
          <p:nvPr>
            <p:ph type="hdr" sz="quarter"/>
          </p:nvPr>
        </p:nvSpPr>
        <p:spPr>
          <a:xfrm>
            <a:off x="0" y="0"/>
            <a:ext cx="2949099" cy="498932"/>
          </a:xfrm>
          <a:prstGeom prst="rect">
            <a:avLst/>
          </a:prstGeom>
        </p:spPr>
        <p:txBody>
          <a:bodyPr vert="horz" lIns="91440" tIns="45720" rIns="91440" bIns="45720" rtlCol="0"/>
          <a:lstStyle>
            <a:lvl1pPr algn="l">
              <a:defRPr sz="1200"/>
            </a:lvl1pPr>
          </a:lstStyle>
          <a:p>
            <a:endParaRPr lang="en-GB"/>
          </a:p>
        </p:txBody>
      </p:sp>
    </p:spTree>
    <p:extLst>
      <p:ext uri="{BB962C8B-B14F-4D97-AF65-F5344CB8AC3E}">
        <p14:creationId xmlns:p14="http://schemas.microsoft.com/office/powerpoint/2010/main" val="139479971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Notes Placeholder 7"/>
          <p:cNvSpPr>
            <a:spLocks noGrp="1"/>
          </p:cNvSpPr>
          <p:nvPr>
            <p:ph type="body" sz="quarter" idx="3"/>
          </p:nvPr>
        </p:nvSpPr>
        <p:spPr>
          <a:xfrm>
            <a:off x="680562" y="4785598"/>
            <a:ext cx="5444490" cy="3915489"/>
          </a:xfrm>
          <a:prstGeom prst="rect">
            <a:avLst/>
          </a:prstGeom>
        </p:spPr>
        <p:txBody>
          <a:bodyPr vert="horz" lIns="91440" tIns="45720" rIns="91440" bIns="45720" rtlCol="0"/>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9" name="Date Placeholder 8"/>
          <p:cNvSpPr>
            <a:spLocks noGrp="1"/>
          </p:cNvSpPr>
          <p:nvPr>
            <p:ph type="dt" idx="1"/>
          </p:nvPr>
        </p:nvSpPr>
        <p:spPr>
          <a:xfrm>
            <a:off x="3854939" y="0"/>
            <a:ext cx="2949099" cy="498932"/>
          </a:xfrm>
          <a:prstGeom prst="rect">
            <a:avLst/>
          </a:prstGeom>
        </p:spPr>
        <p:txBody>
          <a:bodyPr vert="horz" lIns="91440" tIns="45720" rIns="91440" bIns="45720" rtlCol="0"/>
          <a:lstStyle>
            <a:lvl1pPr algn="r">
              <a:defRPr sz="1000"/>
            </a:lvl1pPr>
          </a:lstStyle>
          <a:p>
            <a:fld id="{1386E511-D742-4EFE-90B5-C9FC42762E0F}" type="datetimeFigureOut">
              <a:rPr lang="en-GB" smtClean="0"/>
              <a:pPr/>
              <a:t>20/05/2022</a:t>
            </a:fld>
            <a:endParaRPr lang="en-GB"/>
          </a:p>
        </p:txBody>
      </p:sp>
      <p:sp>
        <p:nvSpPr>
          <p:cNvPr id="10" name="Slide Number Placeholder 9"/>
          <p:cNvSpPr>
            <a:spLocks noGrp="1"/>
          </p:cNvSpPr>
          <p:nvPr>
            <p:ph type="sldNum" sz="quarter" idx="5"/>
          </p:nvPr>
        </p:nvSpPr>
        <p:spPr>
          <a:xfrm>
            <a:off x="3854939" y="9445170"/>
            <a:ext cx="2949099" cy="498931"/>
          </a:xfrm>
          <a:prstGeom prst="rect">
            <a:avLst/>
          </a:prstGeom>
        </p:spPr>
        <p:txBody>
          <a:bodyPr vert="horz" lIns="91440" tIns="45720" rIns="91440" bIns="45720" rtlCol="0" anchor="b"/>
          <a:lstStyle>
            <a:lvl1pPr algn="r">
              <a:defRPr sz="1000"/>
            </a:lvl1pPr>
          </a:lstStyle>
          <a:p>
            <a:fld id="{A16CFAD1-D197-4A88-B173-A6412E995EE5}" type="slidenum">
              <a:rPr lang="en-GB" smtClean="0"/>
              <a:pPr/>
              <a:t>‹nr.›</a:t>
            </a:fld>
            <a:endParaRPr lang="en-GB"/>
          </a:p>
        </p:txBody>
      </p:sp>
      <p:sp>
        <p:nvSpPr>
          <p:cNvPr id="11" name="Footer Placeholder 10"/>
          <p:cNvSpPr>
            <a:spLocks noGrp="1"/>
          </p:cNvSpPr>
          <p:nvPr>
            <p:ph type="ftr" sz="quarter" idx="4"/>
          </p:nvPr>
        </p:nvSpPr>
        <p:spPr>
          <a:xfrm>
            <a:off x="0" y="9445170"/>
            <a:ext cx="2949099" cy="498931"/>
          </a:xfrm>
          <a:prstGeom prst="rect">
            <a:avLst/>
          </a:prstGeom>
        </p:spPr>
        <p:txBody>
          <a:bodyPr vert="horz" lIns="91440" tIns="45720" rIns="91440" bIns="45720" rtlCol="0" anchor="b"/>
          <a:lstStyle>
            <a:lvl1pPr algn="l">
              <a:defRPr sz="1000"/>
            </a:lvl1pPr>
          </a:lstStyle>
          <a:p>
            <a:endParaRPr lang="en-GB"/>
          </a:p>
        </p:txBody>
      </p:sp>
      <p:sp>
        <p:nvSpPr>
          <p:cNvPr id="12" name="Slide Image Placeholder 11"/>
          <p:cNvSpPr>
            <a:spLocks noGrp="1" noRot="1" noChangeAspect="1"/>
          </p:cNvSpPr>
          <p:nvPr>
            <p:ph type="sldImg" idx="2"/>
          </p:nvPr>
        </p:nvSpPr>
        <p:spPr>
          <a:xfrm>
            <a:off x="420688" y="1243013"/>
            <a:ext cx="5964237" cy="3355975"/>
          </a:xfrm>
          <a:prstGeom prst="rect">
            <a:avLst/>
          </a:prstGeom>
          <a:noFill/>
          <a:ln w="12700">
            <a:solidFill>
              <a:prstClr val="black"/>
            </a:solidFill>
          </a:ln>
        </p:spPr>
        <p:txBody>
          <a:bodyPr vert="horz" lIns="91440" tIns="45720" rIns="91440" bIns="45720" rtlCol="0" anchor="ctr"/>
          <a:lstStyle/>
          <a:p>
            <a:endParaRPr lang="en-GB"/>
          </a:p>
        </p:txBody>
      </p:sp>
      <p:sp>
        <p:nvSpPr>
          <p:cNvPr id="13" name="Header Placeholder 12"/>
          <p:cNvSpPr>
            <a:spLocks noGrp="1"/>
          </p:cNvSpPr>
          <p:nvPr>
            <p:ph type="hdr" sz="quarter"/>
          </p:nvPr>
        </p:nvSpPr>
        <p:spPr>
          <a:xfrm>
            <a:off x="0" y="0"/>
            <a:ext cx="2949099" cy="498932"/>
          </a:xfrm>
          <a:prstGeom prst="rect">
            <a:avLst/>
          </a:prstGeom>
        </p:spPr>
        <p:txBody>
          <a:bodyPr vert="horz" lIns="91440" tIns="45720" rIns="91440" bIns="45720" rtlCol="0"/>
          <a:lstStyle>
            <a:lvl1pPr algn="l">
              <a:defRPr sz="1000"/>
            </a:lvl1pPr>
          </a:lstStyle>
          <a:p>
            <a:endParaRPr lang="en-GB"/>
          </a:p>
        </p:txBody>
      </p:sp>
    </p:spTree>
    <p:extLst>
      <p:ext uri="{BB962C8B-B14F-4D97-AF65-F5344CB8AC3E}">
        <p14:creationId xmlns:p14="http://schemas.microsoft.com/office/powerpoint/2010/main" val="120060114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dirty="0"/>
          </a:p>
        </p:txBody>
      </p:sp>
      <p:sp>
        <p:nvSpPr>
          <p:cNvPr id="4" name="Pladsholder til slidenummer 3"/>
          <p:cNvSpPr>
            <a:spLocks noGrp="1"/>
          </p:cNvSpPr>
          <p:nvPr>
            <p:ph type="sldNum" sz="quarter" idx="10"/>
          </p:nvPr>
        </p:nvSpPr>
        <p:spPr/>
        <p:txBody>
          <a:bodyPr/>
          <a:lstStyle/>
          <a:p>
            <a:fld id="{A16CFAD1-D197-4A88-B173-A6412E995EE5}" type="slidenum">
              <a:rPr lang="en-GB" smtClean="0"/>
              <a:pPr/>
              <a:t>1</a:t>
            </a:fld>
            <a:endParaRPr lang="en-GB"/>
          </a:p>
        </p:txBody>
      </p:sp>
    </p:spTree>
    <p:extLst>
      <p:ext uri="{BB962C8B-B14F-4D97-AF65-F5344CB8AC3E}">
        <p14:creationId xmlns:p14="http://schemas.microsoft.com/office/powerpoint/2010/main" val="378446832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r>
              <a:rPr lang="da-DK" sz="2000" dirty="0" smtClean="0"/>
              <a:t>Forløbsprogram = organisatorisk redskab for den samlede tværfaglige, tværsektorielle og koordinerede indsats, herunder beskrivelse af </a:t>
            </a:r>
          </a:p>
          <a:p>
            <a:pPr lvl="1"/>
            <a:r>
              <a:rPr lang="da-DK" sz="1800" dirty="0" smtClean="0"/>
              <a:t>indsatser, opgavefordeling, koordinering og kommunikation</a:t>
            </a:r>
            <a:endParaRPr lang="da-DK" dirty="0" smtClean="0"/>
          </a:p>
          <a:p>
            <a:endParaRPr lang="da-DK" dirty="0" smtClean="0"/>
          </a:p>
          <a:p>
            <a:r>
              <a:rPr lang="da-DK" dirty="0" smtClean="0"/>
              <a:t>I satspuljeaftalen for 2017-2020 er der afsat midler til udarbejdelse af tre forløbsprogrammer for børn og unge med psykiske lidelser</a:t>
            </a:r>
          </a:p>
          <a:p>
            <a:r>
              <a:rPr lang="da-DK" dirty="0" smtClean="0"/>
              <a:t>́Angst og/eller depression, ́ADHD og ́Spiseforstyrrelser</a:t>
            </a:r>
          </a:p>
          <a:p>
            <a:endParaRPr lang="da-DK" dirty="0" smtClean="0"/>
          </a:p>
          <a:p>
            <a:endParaRPr lang="da-DK" dirty="0"/>
          </a:p>
        </p:txBody>
      </p:sp>
      <p:sp>
        <p:nvSpPr>
          <p:cNvPr id="4" name="Pladsholder til slidenummer 3"/>
          <p:cNvSpPr>
            <a:spLocks noGrp="1"/>
          </p:cNvSpPr>
          <p:nvPr>
            <p:ph type="sldNum" sz="quarter" idx="10"/>
          </p:nvPr>
        </p:nvSpPr>
        <p:spPr/>
        <p:txBody>
          <a:bodyPr/>
          <a:lstStyle/>
          <a:p>
            <a:fld id="{A16CFAD1-D197-4A88-B173-A6412E995EE5}" type="slidenum">
              <a:rPr lang="en-GB" smtClean="0"/>
              <a:pPr/>
              <a:t>3</a:t>
            </a:fld>
            <a:endParaRPr lang="en-GB"/>
          </a:p>
        </p:txBody>
      </p:sp>
    </p:spTree>
    <p:extLst>
      <p:ext uri="{BB962C8B-B14F-4D97-AF65-F5344CB8AC3E}">
        <p14:creationId xmlns:p14="http://schemas.microsoft.com/office/powerpoint/2010/main" val="406194007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r>
              <a:rPr lang="da-DK" dirty="0" smtClean="0"/>
              <a:t>Evaluering:</a:t>
            </a:r>
          </a:p>
          <a:p>
            <a:r>
              <a:rPr lang="da-DK" dirty="0" smtClean="0"/>
              <a:t>Der blev afsat 34 mio. kr. i 2018-2020 til en pulje vedrørende implementering og udbredelse af disse forløbsprogrammer i regioner og kommuner.</a:t>
            </a:r>
          </a:p>
          <a:p>
            <a:endParaRPr lang="da-DK" dirty="0" smtClean="0"/>
          </a:p>
          <a:p>
            <a:r>
              <a:rPr lang="da-DK" dirty="0" smtClean="0"/>
              <a:t>Forløbsprogrammernes anbefalinger om målgrupperne er kun implementeret i meget begrænset omfang. Det er generelt fundet mere meningsfuldt at arbejde med en bredere målgruppe, hvor fokus har været på børn og unge med psykiske lidelser generelt.</a:t>
            </a:r>
          </a:p>
          <a:p>
            <a:endParaRPr lang="da-DK" dirty="0" smtClean="0"/>
          </a:p>
          <a:p>
            <a:r>
              <a:rPr lang="da-DK" dirty="0" smtClean="0"/>
              <a:t>En af de største udfordringer i forhold til implementering af forløbsprogrammernes anbefalinger er manglende overblik over den samlede indsatsvifte.</a:t>
            </a:r>
          </a:p>
          <a:p>
            <a:endParaRPr lang="da-DK" dirty="0" smtClean="0"/>
          </a:p>
          <a:p>
            <a:r>
              <a:rPr lang="da-DK" dirty="0" smtClean="0"/>
              <a:t>Det har i alle projekter vist sig, at en manglende viden på tværs af sektorer om muligheder, rammer samt indsatser og behandlingsforløb står i vejen for at tilbyde sammenhængende og koordinerede forløb.</a:t>
            </a:r>
          </a:p>
          <a:p>
            <a:endParaRPr lang="da-DK" dirty="0" smtClean="0"/>
          </a:p>
          <a:p>
            <a:pPr defTabSz="457149">
              <a:defRPr/>
            </a:pPr>
            <a:r>
              <a:rPr lang="da-DK" u="sng" baseline="0" dirty="0" smtClean="0"/>
              <a:t>Graduerede indsatser og organisering</a:t>
            </a:r>
          </a:p>
          <a:p>
            <a:pPr marL="171431" indent="-171431">
              <a:buFont typeface="Arial" pitchFamily="34" charset="0"/>
              <a:buChar char="•"/>
            </a:pPr>
            <a:r>
              <a:rPr lang="da-DK" dirty="0" smtClean="0"/>
              <a:t>Model for graduerede indsatser, som bygger på en </a:t>
            </a:r>
            <a:r>
              <a:rPr lang="da-DK" dirty="0" err="1" smtClean="0"/>
              <a:t>stepped</a:t>
            </a:r>
            <a:r>
              <a:rPr lang="da-DK" dirty="0" smtClean="0"/>
              <a:t> </a:t>
            </a:r>
            <a:r>
              <a:rPr lang="da-DK" dirty="0" err="1" smtClean="0"/>
              <a:t>care</a:t>
            </a:r>
            <a:r>
              <a:rPr lang="da-DK" dirty="0" smtClean="0"/>
              <a:t> tankegang</a:t>
            </a:r>
          </a:p>
          <a:p>
            <a:pPr marL="171431" indent="-171431">
              <a:buFont typeface="Arial" pitchFamily="34" charset="0"/>
              <a:buChar char="•"/>
            </a:pPr>
            <a:r>
              <a:rPr lang="da-DK" dirty="0" smtClean="0"/>
              <a:t>Tegn på psykisk</a:t>
            </a:r>
            <a:r>
              <a:rPr lang="da-DK" baseline="0" dirty="0" smtClean="0"/>
              <a:t> lidelse</a:t>
            </a:r>
            <a:r>
              <a:rPr lang="da-DK" dirty="0" smtClean="0"/>
              <a:t> opspores tidligt </a:t>
            </a:r>
            <a:r>
              <a:rPr lang="da-DK" dirty="0" err="1" smtClean="0"/>
              <a:t>mhp</a:t>
            </a:r>
            <a:r>
              <a:rPr lang="da-DK" dirty="0" smtClean="0"/>
              <a:t>. at give den mindst muligt indgribende indsats, som kan understøtte, at problemerne ikke udvikler sig, og mere omfattende indsatser bliver nødvendige </a:t>
            </a:r>
          </a:p>
          <a:p>
            <a:pPr marL="171431" indent="-171431">
              <a:buFont typeface="Arial" pitchFamily="34" charset="0"/>
              <a:buChar char="•"/>
            </a:pPr>
            <a:r>
              <a:rPr lang="da-DK" dirty="0" smtClean="0"/>
              <a:t>Fire indsatstrin:</a:t>
            </a:r>
          </a:p>
          <a:p>
            <a:pPr marL="628581" lvl="1" indent="-171431">
              <a:buFont typeface="Arial" pitchFamily="34" charset="0"/>
              <a:buChar char="•"/>
            </a:pPr>
            <a:r>
              <a:rPr lang="da-DK" b="1" dirty="0" smtClean="0"/>
              <a:t>Trin 1</a:t>
            </a:r>
            <a:r>
              <a:rPr lang="da-DK" dirty="0" smtClean="0"/>
              <a:t>: Tidlig indsats:</a:t>
            </a:r>
            <a:r>
              <a:rPr lang="da-DK" baseline="0" dirty="0" smtClean="0"/>
              <a:t> Kommune eller almen praksis vurderer barnet/den unge og igangsætter indsats ved behov (sender barnet/den unge videre til videre undersøgelse – trin 2 – hvis der ikke er effekt af indsats)</a:t>
            </a:r>
          </a:p>
          <a:p>
            <a:pPr marL="457149" lvl="1"/>
            <a:r>
              <a:rPr lang="da-DK" i="0" u="none" baseline="0" dirty="0" smtClean="0">
                <a:solidFill>
                  <a:srgbClr val="FF0000"/>
                </a:solidFill>
              </a:rPr>
              <a:t>Ex vigtigt at kommunen/AP træder ind når man ser, at barnet </a:t>
            </a:r>
            <a:r>
              <a:rPr lang="da-DK" i="1" u="none" baseline="0" dirty="0" smtClean="0">
                <a:solidFill>
                  <a:srgbClr val="FF0000"/>
                </a:solidFill>
              </a:rPr>
              <a:t>er i risiko for at have vanskeligheder, som kan være relateret til en SFS </a:t>
            </a:r>
            <a:r>
              <a:rPr lang="da-DK" i="0" u="none" baseline="0" dirty="0" smtClean="0">
                <a:solidFill>
                  <a:srgbClr val="FF0000"/>
                </a:solidFill>
              </a:rPr>
              <a:t>og derefter foretage den faglige vurdering fx med indhentning af info fra andre såsom forældre, skole, sundhedsplejerske, da det kræver info fra flere kilder for at foretage en helhedsorienteret vurdering. Tests kan overvejes ift. vurderingen af barnet og der kan overvejes forsk. brede vurderingsredskaber til indikation af barnets vanskeligheder (fx ICF, ICF-CY eller SDQ, som er valideret) </a:t>
            </a:r>
          </a:p>
          <a:p>
            <a:pPr marL="457149" lvl="1"/>
            <a:r>
              <a:rPr lang="da-DK" i="0" u="none" dirty="0" smtClean="0">
                <a:solidFill>
                  <a:srgbClr val="FF0000"/>
                </a:solidFill>
              </a:rPr>
              <a:t>Også vigtigt at nævne,</a:t>
            </a:r>
            <a:r>
              <a:rPr lang="da-DK" i="0" u="none" baseline="0" dirty="0" smtClean="0">
                <a:solidFill>
                  <a:srgbClr val="FF0000"/>
                </a:solidFill>
              </a:rPr>
              <a:t> at hvis barnet allerede på dette trin har svære symptomer på en SFS+ væsentligt nedsat funktionsniveau, kan det være nødvendigt at henvise til BUP eller privatpraktiserende speciallæge i BUP.</a:t>
            </a:r>
          </a:p>
          <a:p>
            <a:pPr marL="457149" lvl="1"/>
            <a:endParaRPr lang="da-DK" i="0" u="sng" dirty="0" smtClean="0">
              <a:solidFill>
                <a:srgbClr val="FF0000"/>
              </a:solidFill>
            </a:endParaRPr>
          </a:p>
          <a:p>
            <a:pPr marL="628581" lvl="1" indent="-171431">
              <a:buFont typeface="Arial" pitchFamily="34" charset="0"/>
              <a:buChar char="•"/>
            </a:pPr>
            <a:r>
              <a:rPr lang="da-DK" b="1" dirty="0" smtClean="0"/>
              <a:t>Trin 2</a:t>
            </a:r>
            <a:r>
              <a:rPr lang="da-DK" dirty="0" smtClean="0"/>
              <a:t>: Uddybende vurdering og indsats:</a:t>
            </a:r>
            <a:r>
              <a:rPr lang="da-DK" baseline="0" dirty="0" smtClean="0"/>
              <a:t> Uddybende vurdering i kommune/AP (eksemplificeres ved værktøjer samt kompetencer ”psykolog eller lignende kompetence”) og indsats revurderes (evt. ved sparring fra BUP og indsats, hvis det vurderes at en indlæggelse kan forebygges derved)</a:t>
            </a:r>
          </a:p>
          <a:p>
            <a:pPr marL="457149" lvl="1"/>
            <a:r>
              <a:rPr lang="da-DK" u="none" baseline="0" dirty="0" smtClean="0"/>
              <a:t>Ex målgruppen er BU, som </a:t>
            </a:r>
            <a:r>
              <a:rPr lang="da-DK" i="1" u="none" baseline="0" dirty="0" smtClean="0"/>
              <a:t>har en let grad af en SFS</a:t>
            </a:r>
            <a:r>
              <a:rPr lang="da-DK" u="none" baseline="0" dirty="0" smtClean="0"/>
              <a:t>, men som ikke har opnået tilstrækkelig effekt ved en indsats på trin 1.</a:t>
            </a:r>
          </a:p>
          <a:p>
            <a:pPr marL="457149" lvl="1"/>
            <a:r>
              <a:rPr lang="da-DK" u="none" dirty="0" smtClean="0"/>
              <a:t>Intensitetsniveauet</a:t>
            </a:r>
            <a:r>
              <a:rPr lang="da-DK" u="none" baseline="0" dirty="0" smtClean="0"/>
              <a:t> (i indsats) bør øges, hvis BU ikke oplever bedring af SFS indenfor en rimelig tidsramme af ex 1-2 måneders varighed.</a:t>
            </a:r>
          </a:p>
          <a:p>
            <a:pPr marL="457149" lvl="1"/>
            <a:r>
              <a:rPr lang="da-DK" u="none" dirty="0" smtClean="0"/>
              <a:t>Den praktiserende</a:t>
            </a:r>
            <a:r>
              <a:rPr lang="da-DK" u="none" baseline="0" dirty="0" smtClean="0"/>
              <a:t> læge kan foretage vurdering af om BU har en SFS via samtale + somatisk undersøgelse/vægtkontrol. Vurderingen kan også finde sted hos psykiater eller psykolog. I denne vurdering er det vigtigt, at fagpersonen undersøger BU grundigt ift. bl.a. </a:t>
            </a:r>
            <a:r>
              <a:rPr lang="da-DK" u="none" baseline="0" dirty="0" err="1" smtClean="0"/>
              <a:t>SFS’s</a:t>
            </a:r>
            <a:r>
              <a:rPr lang="da-DK" u="none" baseline="0" dirty="0" smtClean="0"/>
              <a:t> karakter og sværhedsgrad, omfang af somatiske komplikationer og hvorvidt BU har andre samtidige psykiske lidelser, så den BU tilbydes den rette, målrettede indsats. I undersøgelsen kan fx anvendes validerede vurderingsværktøjer (fx EAT-26, EDE-Q, EDI-3).</a:t>
            </a:r>
          </a:p>
          <a:p>
            <a:pPr marL="457149" lvl="1"/>
            <a:r>
              <a:rPr lang="da-DK" u="none" dirty="0" smtClean="0"/>
              <a:t>Vigtigt</a:t>
            </a:r>
            <a:r>
              <a:rPr lang="da-DK" u="none" baseline="0" dirty="0" smtClean="0"/>
              <a:t> igen at nævne, at der skal viderehenvises til udredning og behandling (trin 3) i BUP: </a:t>
            </a:r>
          </a:p>
          <a:p>
            <a:pPr marL="628034" lvl="1" indent="-170884">
              <a:buFontTx/>
              <a:buChar char="-"/>
            </a:pPr>
            <a:r>
              <a:rPr lang="da-DK" u="none" baseline="0" dirty="0" smtClean="0"/>
              <a:t>Hvis BU ikke opnår effekt og/eller SFS udvikler sig akut</a:t>
            </a:r>
          </a:p>
          <a:p>
            <a:pPr marL="628034" lvl="1" indent="-170884">
              <a:buFontTx/>
              <a:buChar char="-"/>
            </a:pPr>
            <a:r>
              <a:rPr lang="da-DK" u="none" baseline="0" dirty="0" smtClean="0"/>
              <a:t>Hvis SFS vurderes af være af en sådan karakter + sværhedsgrad, der ikke kan håndteres på trin 2</a:t>
            </a:r>
          </a:p>
          <a:p>
            <a:pPr marL="628034" lvl="1" indent="-170884">
              <a:buFontTx/>
              <a:buChar char="-"/>
            </a:pPr>
            <a:r>
              <a:rPr lang="da-DK" u="none" baseline="0" dirty="0" smtClean="0"/>
              <a:t>Hvis der identificeres andre, samtidige, psykiske lidelser</a:t>
            </a:r>
          </a:p>
          <a:p>
            <a:pPr marL="457149" lvl="1"/>
            <a:r>
              <a:rPr lang="da-DK" u="none" dirty="0" smtClean="0"/>
              <a:t>(eller en kombination af ovenstående)</a:t>
            </a:r>
          </a:p>
          <a:p>
            <a:pPr marL="457149" lvl="1"/>
            <a:endParaRPr lang="da-DK" u="none" dirty="0" smtClean="0"/>
          </a:p>
          <a:p>
            <a:pPr marL="628581" lvl="1" indent="-171431">
              <a:buFont typeface="Arial" pitchFamily="34" charset="0"/>
              <a:buChar char="•"/>
            </a:pPr>
            <a:r>
              <a:rPr lang="da-DK" b="1" dirty="0" smtClean="0"/>
              <a:t>Trin 3</a:t>
            </a:r>
            <a:r>
              <a:rPr lang="da-DK" dirty="0" smtClean="0"/>
              <a:t>: Udredning, diagnostik og behandling: BUP eller privatpraktiserende BUP udreder og diagnosticerer +</a:t>
            </a:r>
            <a:r>
              <a:rPr lang="da-DK" baseline="0" dirty="0" smtClean="0"/>
              <a:t> videreformidler til kommune</a:t>
            </a:r>
            <a:r>
              <a:rPr lang="da-DK" dirty="0" smtClean="0"/>
              <a:t> </a:t>
            </a:r>
          </a:p>
          <a:p>
            <a:pPr marL="457149" lvl="1"/>
            <a:r>
              <a:rPr lang="da-DK" dirty="0" smtClean="0"/>
              <a:t>Ex målgruppen er BU </a:t>
            </a:r>
            <a:r>
              <a:rPr lang="da-DK" dirty="0" err="1" smtClean="0"/>
              <a:t>jf</a:t>
            </a:r>
            <a:r>
              <a:rPr lang="da-DK" dirty="0" smtClean="0"/>
              <a:t> ovenstående</a:t>
            </a:r>
            <a:r>
              <a:rPr lang="da-DK" baseline="0" dirty="0" smtClean="0"/>
              <a:t> </a:t>
            </a:r>
            <a:r>
              <a:rPr lang="da-DK" baseline="0" dirty="0" err="1" smtClean="0"/>
              <a:t>dots</a:t>
            </a:r>
            <a:r>
              <a:rPr lang="da-DK" baseline="0" dirty="0" smtClean="0"/>
              <a:t>. For nogle BU kan det være nødvendigt at indsatsen starter på dette trin, hvis det fagligt vurderes, at SFS allerede har en sværhedsgrad, der kræver indsats på dette trin. I så fald kan udredningen i BUP eller ved privatpraktiserende speciallæge i BUP involvere SFS-interview, familieinterview + somatisk og psykiatrisk undersøgelse. Elementerne i udredningen danner baggrund for, at der kan stilles en eventuel diagnose.</a:t>
            </a:r>
          </a:p>
          <a:p>
            <a:pPr marL="457149" lvl="1"/>
            <a:r>
              <a:rPr lang="da-DK" baseline="0" dirty="0" smtClean="0"/>
              <a:t>Indsatser i BUP/trin 3 kan ex være måltidsstøtte, spisetræning, familiebaseret behandling og anden psykoterapeutisk behandling. Skal BU (døgn-)indlægges vil formålet primært være at øge vægten, som en forudsætning for, at BU kan arbejde med fx psykologiske symptomer forbundet med SFS. Så snart vægten er stabil, fortsættes forløbet ambulant.</a:t>
            </a:r>
            <a:endParaRPr lang="da-DK" dirty="0" smtClean="0"/>
          </a:p>
          <a:p>
            <a:pPr marL="457149" lvl="1"/>
            <a:r>
              <a:rPr lang="da-DK" dirty="0" smtClean="0"/>
              <a:t>Det er afgørende for</a:t>
            </a:r>
            <a:r>
              <a:rPr lang="da-DK" baseline="0" dirty="0" smtClean="0"/>
              <a:t> behandlingen, at forløbet foregår </a:t>
            </a:r>
            <a:r>
              <a:rPr lang="da-DK" i="1" baseline="0" dirty="0" smtClean="0"/>
              <a:t>dels</a:t>
            </a:r>
            <a:r>
              <a:rPr lang="da-DK" baseline="0" dirty="0" smtClean="0"/>
              <a:t> ud fra en helhedsorienteret forståelse af </a:t>
            </a:r>
            <a:r>
              <a:rPr lang="da-DK" baseline="0" dirty="0" err="1" smtClean="0"/>
              <a:t>SFS’s</a:t>
            </a:r>
            <a:r>
              <a:rPr lang="da-DK" baseline="0" dirty="0" smtClean="0"/>
              <a:t> behandlingsbehov, </a:t>
            </a:r>
            <a:r>
              <a:rPr lang="da-DK" i="1" baseline="0" dirty="0" smtClean="0"/>
              <a:t>dels</a:t>
            </a:r>
            <a:r>
              <a:rPr lang="da-DK" baseline="0" dirty="0" smtClean="0"/>
              <a:t> ud fra effektiv kommunikation mellem de involverede i familie, netværk, kommune, BUP.</a:t>
            </a:r>
          </a:p>
          <a:p>
            <a:pPr marL="457149" lvl="1"/>
            <a:endParaRPr lang="da-DK" dirty="0" smtClean="0"/>
          </a:p>
          <a:p>
            <a:pPr marL="628581" lvl="1" indent="-171431">
              <a:buFont typeface="Arial" pitchFamily="34" charset="0"/>
              <a:buChar char="•"/>
            </a:pPr>
            <a:r>
              <a:rPr lang="da-DK" b="1" dirty="0" smtClean="0"/>
              <a:t>Trin 4</a:t>
            </a:r>
            <a:r>
              <a:rPr lang="da-DK" dirty="0" smtClean="0"/>
              <a:t>: Opfølgning: Kommune løbende vurderer behov for at indsatser</a:t>
            </a:r>
            <a:r>
              <a:rPr lang="da-DK" baseline="0" dirty="0" smtClean="0"/>
              <a:t> </a:t>
            </a:r>
            <a:r>
              <a:rPr lang="da-DK" baseline="0" dirty="0" err="1" smtClean="0"/>
              <a:t>ifm</a:t>
            </a:r>
            <a:r>
              <a:rPr lang="da-DK" baseline="0" dirty="0" smtClean="0"/>
              <a:t>. </a:t>
            </a:r>
            <a:r>
              <a:rPr lang="da-DK" baseline="0" dirty="0" err="1" smtClean="0"/>
              <a:t>mestring</a:t>
            </a:r>
            <a:r>
              <a:rPr lang="da-DK" baseline="0" dirty="0" smtClean="0"/>
              <a:t> af hverdagen </a:t>
            </a:r>
            <a:r>
              <a:rPr lang="da-DK" dirty="0" smtClean="0"/>
              <a:t> </a:t>
            </a:r>
          </a:p>
          <a:p>
            <a:pPr marL="457149" lvl="1"/>
            <a:r>
              <a:rPr lang="da-DK" dirty="0" smtClean="0"/>
              <a:t>Ex</a:t>
            </a:r>
            <a:r>
              <a:rPr lang="da-DK" baseline="0" dirty="0" smtClean="0"/>
              <a:t> i kommunalt regi arbejdes der med indsatset fokuseret på </a:t>
            </a:r>
            <a:r>
              <a:rPr lang="da-DK" i="1" baseline="0" dirty="0" smtClean="0"/>
              <a:t>gradvis udslusning af indsatser i BUP og med fokus på at støtte BU i al leve et selvstændigt liv. </a:t>
            </a:r>
            <a:r>
              <a:rPr lang="da-DK" baseline="0" dirty="0" smtClean="0"/>
              <a:t>Herunder </a:t>
            </a:r>
            <a:r>
              <a:rPr lang="da-DK" i="1" baseline="0" dirty="0" smtClean="0"/>
              <a:t>rehabiliterende indsatser og tilbud til BU med svære SFS, som har brug for rehabiliterende indsatser/tilbud grundet svære funktionsnedsættelser og/eller sociale problemer</a:t>
            </a:r>
            <a:r>
              <a:rPr lang="da-DK" baseline="0" dirty="0" smtClean="0"/>
              <a:t> (jf. SOS retningslinjer for højt specialiserede indsatser vedr. svære SFS (børn, unge, voksne), fra 2015). Indsatserne kan omhandle måltidsstøtte og træning af </a:t>
            </a:r>
            <a:r>
              <a:rPr lang="da-DK" baseline="0" dirty="0" err="1" smtClean="0"/>
              <a:t>psyko-sociale</a:t>
            </a:r>
            <a:r>
              <a:rPr lang="da-DK" baseline="0" dirty="0" smtClean="0"/>
              <a:t> kompetencer, med fokus på en motiverende tilgang til + inddragelse af BU og forældre.</a:t>
            </a:r>
          </a:p>
          <a:p>
            <a:pPr marL="457149" lvl="1"/>
            <a:r>
              <a:rPr lang="da-DK" baseline="0" dirty="0" smtClean="0"/>
              <a:t>Praktiserende læge, privatpraktiserende speciallæge i BUP kan desuden bidrage til og varetage behandling </a:t>
            </a:r>
            <a:r>
              <a:rPr lang="da-DK" baseline="0" dirty="0" err="1" smtClean="0"/>
              <a:t>m.h.p</a:t>
            </a:r>
            <a:r>
              <a:rPr lang="da-DK" baseline="0" dirty="0" smtClean="0"/>
              <a:t>. at undgå tilbagefald.</a:t>
            </a:r>
            <a:endParaRPr lang="da-DK" dirty="0" smtClean="0"/>
          </a:p>
          <a:p>
            <a:pPr marL="457149" lvl="1" defTabSz="455691">
              <a:defRPr/>
            </a:pPr>
            <a:r>
              <a:rPr lang="da-DK" baseline="0" dirty="0" smtClean="0"/>
              <a:t>I BUP arbejde der til ex med fortsat behandling af SFS og evt. samtidige psykiske lidelser med fokus på stabilisering og færdigheder til at begrænse symptomers indvirkning på livskvalitet og sundhed, monitorering af symptomudvikling, og hvis BU oplever tilbagefald øgning af behandlingsintensitet.</a:t>
            </a:r>
          </a:p>
          <a:p>
            <a:pPr marL="457149" lvl="1"/>
            <a:endParaRPr lang="da-DK" dirty="0" smtClean="0"/>
          </a:p>
          <a:p>
            <a:pPr marL="171431" indent="-171431">
              <a:buFont typeface="Arial" pitchFamily="34" charset="0"/>
              <a:buChar char="•"/>
            </a:pPr>
            <a:r>
              <a:rPr lang="da-DK" b="1" dirty="0" smtClean="0"/>
              <a:t>På de første tre trin</a:t>
            </a:r>
            <a:r>
              <a:rPr lang="da-DK" dirty="0" smtClean="0"/>
              <a:t> er intensiteten i indsatsen stigende, mens trin fire omfatter opfølgning </a:t>
            </a:r>
          </a:p>
          <a:p>
            <a:endParaRPr lang="da-DK" dirty="0"/>
          </a:p>
        </p:txBody>
      </p:sp>
      <p:sp>
        <p:nvSpPr>
          <p:cNvPr id="4" name="Pladsholder til slidenummer 3"/>
          <p:cNvSpPr>
            <a:spLocks noGrp="1"/>
          </p:cNvSpPr>
          <p:nvPr>
            <p:ph type="sldNum" sz="quarter" idx="10"/>
          </p:nvPr>
        </p:nvSpPr>
        <p:spPr/>
        <p:txBody>
          <a:bodyPr/>
          <a:lstStyle/>
          <a:p>
            <a:fld id="{A16CFAD1-D197-4A88-B173-A6412E995EE5}" type="slidenum">
              <a:rPr lang="en-GB" smtClean="0"/>
              <a:pPr/>
              <a:t>4</a:t>
            </a:fld>
            <a:endParaRPr lang="en-GB"/>
          </a:p>
        </p:txBody>
      </p:sp>
    </p:spTree>
    <p:extLst>
      <p:ext uri="{BB962C8B-B14F-4D97-AF65-F5344CB8AC3E}">
        <p14:creationId xmlns:p14="http://schemas.microsoft.com/office/powerpoint/2010/main" val="412988557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a-DK" dirty="0" smtClean="0"/>
              <a:t>Længere </a:t>
            </a:r>
            <a:r>
              <a:rPr lang="da-DK" dirty="0"/>
              <a:t>proces 2019-2022 med arbejdsgruppemøder. Udgives i 2022</a:t>
            </a:r>
          </a:p>
          <a:p>
            <a:endParaRPr lang="da-DK" dirty="0"/>
          </a:p>
        </p:txBody>
      </p:sp>
      <p:sp>
        <p:nvSpPr>
          <p:cNvPr id="4" name="Pladsholder til slidenummer 3"/>
          <p:cNvSpPr>
            <a:spLocks noGrp="1"/>
          </p:cNvSpPr>
          <p:nvPr>
            <p:ph type="sldNum" sz="quarter" idx="10"/>
          </p:nvPr>
        </p:nvSpPr>
        <p:spPr/>
        <p:txBody>
          <a:bodyPr/>
          <a:lstStyle/>
          <a:p>
            <a:fld id="{A16CFAD1-D197-4A88-B173-A6412E995EE5}" type="slidenum">
              <a:rPr lang="en-GB" smtClean="0"/>
              <a:pPr/>
              <a:t>5</a:t>
            </a:fld>
            <a:endParaRPr lang="en-GB"/>
          </a:p>
        </p:txBody>
      </p:sp>
    </p:spTree>
    <p:extLst>
      <p:ext uri="{BB962C8B-B14F-4D97-AF65-F5344CB8AC3E}">
        <p14:creationId xmlns:p14="http://schemas.microsoft.com/office/powerpoint/2010/main" val="328068337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r>
              <a:rPr lang="da-DK" dirty="0" smtClean="0"/>
              <a:t>Al faglighed</a:t>
            </a:r>
            <a:r>
              <a:rPr lang="da-DK" baseline="0" dirty="0" smtClean="0"/>
              <a:t> peger på at vi skal den vej. Vi er der ikke endnu, men skal arbejde derhenimod de næste 10 år.</a:t>
            </a:r>
            <a:endParaRPr lang="da-DK" dirty="0"/>
          </a:p>
        </p:txBody>
      </p:sp>
      <p:sp>
        <p:nvSpPr>
          <p:cNvPr id="4" name="Pladsholder til slidenummer 3"/>
          <p:cNvSpPr>
            <a:spLocks noGrp="1"/>
          </p:cNvSpPr>
          <p:nvPr>
            <p:ph type="sldNum" sz="quarter" idx="10"/>
          </p:nvPr>
        </p:nvSpPr>
        <p:spPr/>
        <p:txBody>
          <a:bodyPr/>
          <a:lstStyle/>
          <a:p>
            <a:fld id="{A16CFAD1-D197-4A88-B173-A6412E995EE5}" type="slidenum">
              <a:rPr lang="en-GB" smtClean="0"/>
              <a:pPr/>
              <a:t>7</a:t>
            </a:fld>
            <a:endParaRPr lang="en-GB"/>
          </a:p>
        </p:txBody>
      </p:sp>
    </p:spTree>
    <p:extLst>
      <p:ext uri="{BB962C8B-B14F-4D97-AF65-F5344CB8AC3E}">
        <p14:creationId xmlns:p14="http://schemas.microsoft.com/office/powerpoint/2010/main" val="229136620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r>
              <a:rPr lang="en-US" dirty="0" smtClean="0">
                <a:latin typeface="Calibri"/>
                <a:cs typeface="Calibri"/>
              </a:rPr>
              <a:t>10-årsplan: </a:t>
            </a:r>
          </a:p>
          <a:p>
            <a:r>
              <a:rPr lang="en-US" dirty="0" err="1" smtClean="0">
                <a:latin typeface="Calibri"/>
                <a:cs typeface="Calibri"/>
              </a:rPr>
              <a:t>Det</a:t>
            </a:r>
            <a:r>
              <a:rPr lang="en-US" dirty="0" smtClean="0">
                <a:latin typeface="Calibri"/>
                <a:cs typeface="Calibri"/>
              </a:rPr>
              <a:t> er </a:t>
            </a:r>
            <a:r>
              <a:rPr lang="en-US" dirty="0" err="1" smtClean="0">
                <a:latin typeface="Calibri"/>
                <a:cs typeface="Calibri"/>
              </a:rPr>
              <a:t>vægtet</a:t>
            </a:r>
            <a:r>
              <a:rPr lang="en-US" dirty="0" smtClean="0">
                <a:latin typeface="Calibri"/>
                <a:cs typeface="Calibri"/>
              </a:rPr>
              <a:t> at </a:t>
            </a:r>
            <a:r>
              <a:rPr lang="en-US" dirty="0" err="1" smtClean="0">
                <a:latin typeface="Calibri"/>
                <a:cs typeface="Calibri"/>
              </a:rPr>
              <a:t>finde</a:t>
            </a:r>
            <a:r>
              <a:rPr lang="en-US" dirty="0" smtClean="0">
                <a:latin typeface="Calibri"/>
                <a:cs typeface="Calibri"/>
              </a:rPr>
              <a:t> de </a:t>
            </a:r>
            <a:r>
              <a:rPr lang="en-US" dirty="0" err="1" smtClean="0">
                <a:latin typeface="Calibri"/>
                <a:cs typeface="Calibri"/>
              </a:rPr>
              <a:t>unge</a:t>
            </a:r>
            <a:r>
              <a:rPr lang="en-US" dirty="0" smtClean="0">
                <a:latin typeface="Calibri"/>
                <a:cs typeface="Calibri"/>
              </a:rPr>
              <a:t>,</a:t>
            </a:r>
            <a:r>
              <a:rPr lang="en-US" baseline="0" dirty="0" smtClean="0">
                <a:latin typeface="Calibri"/>
                <a:cs typeface="Calibri"/>
              </a:rPr>
              <a:t> </a:t>
            </a:r>
            <a:r>
              <a:rPr lang="en-US" baseline="0" dirty="0" err="1" smtClean="0">
                <a:latin typeface="Calibri"/>
                <a:cs typeface="Calibri"/>
              </a:rPr>
              <a:t>før</a:t>
            </a:r>
            <a:r>
              <a:rPr lang="en-US" baseline="0" dirty="0" smtClean="0">
                <a:latin typeface="Calibri"/>
                <a:cs typeface="Calibri"/>
              </a:rPr>
              <a:t> </a:t>
            </a:r>
            <a:r>
              <a:rPr lang="en-US" baseline="0" dirty="0" err="1" smtClean="0">
                <a:latin typeface="Calibri"/>
                <a:cs typeface="Calibri"/>
              </a:rPr>
              <a:t>en</a:t>
            </a:r>
            <a:r>
              <a:rPr lang="en-US" baseline="0" dirty="0" smtClean="0">
                <a:latin typeface="Calibri"/>
                <a:cs typeface="Calibri"/>
              </a:rPr>
              <a:t> </a:t>
            </a:r>
            <a:r>
              <a:rPr lang="en-US" baseline="0" dirty="0" err="1" smtClean="0">
                <a:latin typeface="Calibri"/>
                <a:cs typeface="Calibri"/>
              </a:rPr>
              <a:t>evt</a:t>
            </a:r>
            <a:r>
              <a:rPr lang="en-US" baseline="0" dirty="0" smtClean="0">
                <a:latin typeface="Calibri"/>
                <a:cs typeface="Calibri"/>
              </a:rPr>
              <a:t>. </a:t>
            </a:r>
            <a:r>
              <a:rPr lang="en-US" baseline="0" dirty="0" err="1" smtClean="0">
                <a:latin typeface="Calibri"/>
                <a:cs typeface="Calibri"/>
              </a:rPr>
              <a:t>spiseforstyrrelse</a:t>
            </a:r>
            <a:r>
              <a:rPr lang="en-US" baseline="0" dirty="0" smtClean="0">
                <a:latin typeface="Calibri"/>
                <a:cs typeface="Calibri"/>
              </a:rPr>
              <a:t> </a:t>
            </a:r>
            <a:r>
              <a:rPr lang="en-US" baseline="0" dirty="0" err="1" smtClean="0">
                <a:latin typeface="Calibri"/>
                <a:cs typeface="Calibri"/>
              </a:rPr>
              <a:t>udvikles</a:t>
            </a:r>
            <a:r>
              <a:rPr lang="en-US" baseline="0" dirty="0" smtClean="0">
                <a:latin typeface="Calibri"/>
                <a:cs typeface="Calibri"/>
              </a:rPr>
              <a:t>.</a:t>
            </a:r>
          </a:p>
          <a:p>
            <a:r>
              <a:rPr lang="en-US" baseline="0" dirty="0" err="1" smtClean="0">
                <a:latin typeface="Calibri"/>
                <a:cs typeface="Calibri"/>
              </a:rPr>
              <a:t>Ensartet</a:t>
            </a:r>
            <a:r>
              <a:rPr lang="en-US" baseline="0" dirty="0" smtClean="0">
                <a:latin typeface="Calibri"/>
                <a:cs typeface="Calibri"/>
              </a:rPr>
              <a:t> </a:t>
            </a:r>
            <a:r>
              <a:rPr lang="en-US" baseline="0" dirty="0" err="1" smtClean="0">
                <a:latin typeface="Calibri"/>
                <a:cs typeface="Calibri"/>
              </a:rPr>
              <a:t>indgang</a:t>
            </a:r>
            <a:r>
              <a:rPr lang="en-US" baseline="0" dirty="0" smtClean="0">
                <a:latin typeface="Calibri"/>
                <a:cs typeface="Calibri"/>
              </a:rPr>
              <a:t> og </a:t>
            </a:r>
            <a:r>
              <a:rPr lang="en-US" baseline="0" dirty="0" err="1" smtClean="0">
                <a:latin typeface="Calibri"/>
                <a:cs typeface="Calibri"/>
              </a:rPr>
              <a:t>muligheder</a:t>
            </a:r>
            <a:r>
              <a:rPr lang="en-US" baseline="0" dirty="0" smtClean="0">
                <a:latin typeface="Calibri"/>
                <a:cs typeface="Calibri"/>
              </a:rPr>
              <a:t> for </a:t>
            </a:r>
            <a:r>
              <a:rPr lang="en-US" baseline="0" dirty="0" err="1" smtClean="0">
                <a:latin typeface="Calibri"/>
                <a:cs typeface="Calibri"/>
              </a:rPr>
              <a:t>henvisning</a:t>
            </a:r>
            <a:r>
              <a:rPr lang="en-US" baseline="0" dirty="0" smtClean="0">
                <a:latin typeface="Calibri"/>
                <a:cs typeface="Calibri"/>
              </a:rPr>
              <a:t> I </a:t>
            </a:r>
            <a:r>
              <a:rPr lang="en-US" baseline="0" dirty="0" err="1" smtClean="0">
                <a:latin typeface="Calibri"/>
                <a:cs typeface="Calibri"/>
              </a:rPr>
              <a:t>kommunerne</a:t>
            </a:r>
            <a:endParaRPr lang="en-US" dirty="0">
              <a:latin typeface="Calibri"/>
              <a:cs typeface="Calibri"/>
            </a:endParaRPr>
          </a:p>
        </p:txBody>
      </p:sp>
      <p:sp>
        <p:nvSpPr>
          <p:cNvPr id="4" name="Pladsholder til slidenummer 3"/>
          <p:cNvSpPr>
            <a:spLocks noGrp="1"/>
          </p:cNvSpPr>
          <p:nvPr>
            <p:ph type="sldNum" sz="quarter" idx="5"/>
          </p:nvPr>
        </p:nvSpPr>
        <p:spPr/>
        <p:txBody>
          <a:bodyPr/>
          <a:lstStyle/>
          <a:p>
            <a:fld id="{A16CFAD1-D197-4A88-B173-A6412E995EE5}" type="slidenum">
              <a:rPr lang="en-GB" smtClean="0"/>
              <a:pPr/>
              <a:t>8</a:t>
            </a:fld>
            <a:endParaRPr lang="en-GB"/>
          </a:p>
        </p:txBody>
      </p:sp>
    </p:spTree>
    <p:extLst>
      <p:ext uri="{BB962C8B-B14F-4D97-AF65-F5344CB8AC3E}">
        <p14:creationId xmlns:p14="http://schemas.microsoft.com/office/powerpoint/2010/main" val="699272194"/>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10.png"/><Relationship Id="rId7" Type="http://schemas.openxmlformats.org/officeDocument/2006/relationships/image" Target="../media/image14.png"/><Relationship Id="rId2" Type="http://schemas.openxmlformats.org/officeDocument/2006/relationships/image" Target="../media/image9.png"/><Relationship Id="rId1" Type="http://schemas.openxmlformats.org/officeDocument/2006/relationships/slideMaster" Target="../slideMasters/slideMaster1.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1.png"/></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elslide">
    <p:spTree>
      <p:nvGrpSpPr>
        <p:cNvPr id="1" name=""/>
        <p:cNvGrpSpPr/>
        <p:nvPr/>
      </p:nvGrpSpPr>
      <p:grpSpPr>
        <a:xfrm>
          <a:off x="0" y="0"/>
          <a:ext cx="0" cy="0"/>
          <a:chOff x="0" y="0"/>
          <a:chExt cx="0" cy="0"/>
        </a:xfrm>
      </p:grpSpPr>
      <p:sp>
        <p:nvSpPr>
          <p:cNvPr id="7" name="Background">
            <a:extLst>
              <a:ext uri="{FF2B5EF4-FFF2-40B4-BE49-F238E27FC236}">
                <a16:creationId xmlns:a16="http://schemas.microsoft.com/office/drawing/2014/main" id="{7014AFF4-321B-47D7-A0CD-0CFE22C65E31}"/>
              </a:ext>
            </a:extLst>
          </p:cNvPr>
          <p:cNvSpPr/>
          <p:nvPr userDrawn="1"/>
        </p:nvSpPr>
        <p:spPr>
          <a:xfrm>
            <a:off x="0" y="0"/>
            <a:ext cx="12193200" cy="68616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2000" noProof="0" dirty="0" err="1"/>
          </a:p>
        </p:txBody>
      </p:sp>
      <p:sp>
        <p:nvSpPr>
          <p:cNvPr id="2" name="Title 1"/>
          <p:cNvSpPr>
            <a:spLocks noGrp="1"/>
          </p:cNvSpPr>
          <p:nvPr>
            <p:ph type="ctrTitle" hasCustomPrompt="1"/>
          </p:nvPr>
        </p:nvSpPr>
        <p:spPr>
          <a:xfrm>
            <a:off x="432000" y="1122362"/>
            <a:ext cx="6940800" cy="3621600"/>
          </a:xfrm>
        </p:spPr>
        <p:txBody>
          <a:bodyPr anchor="b"/>
          <a:lstStyle>
            <a:lvl1pPr algn="l">
              <a:defRPr sz="5000" b="1">
                <a:solidFill>
                  <a:schemeClr val="bg1"/>
                </a:solidFill>
              </a:defRPr>
            </a:lvl1pPr>
          </a:lstStyle>
          <a:p>
            <a:r>
              <a:rPr lang="da-DK" dirty="0"/>
              <a:t>Overskrift skrives her i flere linjer</a:t>
            </a:r>
          </a:p>
        </p:txBody>
      </p:sp>
      <p:sp>
        <p:nvSpPr>
          <p:cNvPr id="4" name="Date_GeneralDate"/>
          <p:cNvSpPr>
            <a:spLocks noGrp="1"/>
          </p:cNvSpPr>
          <p:nvPr>
            <p:ph type="dt" sz="half" idx="10"/>
          </p:nvPr>
        </p:nvSpPr>
        <p:spPr>
          <a:xfrm>
            <a:off x="431999" y="5883332"/>
            <a:ext cx="4021200" cy="180000"/>
          </a:xfrm>
        </p:spPr>
        <p:txBody>
          <a:bodyPr/>
          <a:lstStyle>
            <a:lvl1pPr>
              <a:defRPr lang="en-GB" sz="1500" dirty="0">
                <a:solidFill>
                  <a:schemeClr val="bg1"/>
                </a:solidFill>
              </a:defRPr>
            </a:lvl1pPr>
          </a:lstStyle>
          <a:p>
            <a:fld id="{F2CF9434-4206-4AC2-A91A-1DCD05F48644}" type="datetime2">
              <a:rPr lang="da-DK" smtClean="0"/>
              <a:t>20. maj 2022</a:t>
            </a:fld>
            <a:endParaRPr lang="da-DK" dirty="0"/>
          </a:p>
        </p:txBody>
      </p:sp>
      <p:sp>
        <p:nvSpPr>
          <p:cNvPr id="19" name="Text Placeholder 2">
            <a:extLst>
              <a:ext uri="{FF2B5EF4-FFF2-40B4-BE49-F238E27FC236}">
                <a16:creationId xmlns:a16="http://schemas.microsoft.com/office/drawing/2014/main" id="{A40752A6-1750-4291-B91A-BCBA2802831E}"/>
              </a:ext>
            </a:extLst>
          </p:cNvPr>
          <p:cNvSpPr>
            <a:spLocks noGrp="1"/>
          </p:cNvSpPr>
          <p:nvPr>
            <p:ph type="body" sz="quarter" idx="13" hasCustomPrompt="1"/>
          </p:nvPr>
        </p:nvSpPr>
        <p:spPr>
          <a:xfrm>
            <a:off x="431998" y="6090239"/>
            <a:ext cx="4021200" cy="252000"/>
          </a:xfrm>
          <a:prstGeom prst="rect">
            <a:avLst/>
          </a:prstGeom>
        </p:spPr>
        <p:txBody>
          <a:bodyPr/>
          <a:lstStyle>
            <a:lvl1pPr marL="0" indent="0">
              <a:buNone/>
              <a:defRPr sz="1500">
                <a:solidFill>
                  <a:schemeClr val="bg1"/>
                </a:solidFill>
              </a:defRPr>
            </a:lvl1pPr>
            <a:lvl2pPr marL="216000" indent="0">
              <a:buNone/>
              <a:defRPr/>
            </a:lvl2pPr>
          </a:lstStyle>
          <a:p>
            <a:pPr lvl="0"/>
            <a:r>
              <a:rPr lang="da-DK" dirty="0"/>
              <a:t>Indsæt navn</a:t>
            </a:r>
          </a:p>
        </p:txBody>
      </p:sp>
      <p:sp>
        <p:nvSpPr>
          <p:cNvPr id="20" name="Text Placeholder 3">
            <a:extLst>
              <a:ext uri="{FF2B5EF4-FFF2-40B4-BE49-F238E27FC236}">
                <a16:creationId xmlns:a16="http://schemas.microsoft.com/office/drawing/2014/main" id="{F757160F-1609-4C06-9280-500899BD0DF7}"/>
              </a:ext>
            </a:extLst>
          </p:cNvPr>
          <p:cNvSpPr>
            <a:spLocks noGrp="1"/>
          </p:cNvSpPr>
          <p:nvPr>
            <p:ph type="body" sz="quarter" idx="14" hasCustomPrompt="1"/>
          </p:nvPr>
        </p:nvSpPr>
        <p:spPr>
          <a:xfrm>
            <a:off x="432000" y="6343649"/>
            <a:ext cx="4021200" cy="252000"/>
          </a:xfrm>
          <a:prstGeom prst="rect">
            <a:avLst/>
          </a:prstGeom>
        </p:spPr>
        <p:txBody>
          <a:bodyPr/>
          <a:lstStyle>
            <a:lvl1pPr marL="0" indent="0">
              <a:buNone/>
              <a:defRPr sz="1500">
                <a:solidFill>
                  <a:schemeClr val="bg1"/>
                </a:solidFill>
              </a:defRPr>
            </a:lvl1pPr>
            <a:lvl2pPr marL="216000" indent="0">
              <a:buNone/>
              <a:defRPr/>
            </a:lvl2pPr>
          </a:lstStyle>
          <a:p>
            <a:pPr lvl="0"/>
            <a:r>
              <a:rPr lang="da-DK" dirty="0"/>
              <a:t>Indsæt titel</a:t>
            </a:r>
          </a:p>
        </p:txBody>
      </p:sp>
      <p:pic>
        <p:nvPicPr>
          <p:cNvPr id="11" name="Logo">
            <a:extLst>
              <a:ext uri="{FF2B5EF4-FFF2-40B4-BE49-F238E27FC236}">
                <a16:creationId xmlns:a16="http://schemas.microsoft.com/office/drawing/2014/main" id="{097836F4-DF01-4985-A4C0-2A0AF3CD00D2}"/>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32001" y="336145"/>
            <a:ext cx="1800659" cy="421958"/>
          </a:xfrm>
          <a:prstGeom prst="rect">
            <a:avLst/>
          </a:prstGeom>
        </p:spPr>
      </p:pic>
      <p:sp>
        <p:nvSpPr>
          <p:cNvPr id="26" name="Ikoner">
            <a:extLst>
              <a:ext uri="{FF2B5EF4-FFF2-40B4-BE49-F238E27FC236}">
                <a16:creationId xmlns:a16="http://schemas.microsoft.com/office/drawing/2014/main" id="{807501B8-6288-4B48-97AA-8207383A42BF}"/>
              </a:ext>
            </a:extLst>
          </p:cNvPr>
          <p:cNvSpPr>
            <a:spLocks noChangeAspect="1" noEditPoints="1"/>
          </p:cNvSpPr>
          <p:nvPr userDrawn="1"/>
        </p:nvSpPr>
        <p:spPr bwMode="auto">
          <a:xfrm>
            <a:off x="432000" y="5032800"/>
            <a:ext cx="1346400" cy="338400"/>
          </a:xfrm>
          <a:custGeom>
            <a:avLst/>
            <a:gdLst>
              <a:gd name="T0" fmla="*/ 1157 w 1157"/>
              <a:gd name="T1" fmla="*/ 144 h 288"/>
              <a:gd name="T2" fmla="*/ 1013 w 1157"/>
              <a:gd name="T3" fmla="*/ 288 h 288"/>
              <a:gd name="T4" fmla="*/ 869 w 1157"/>
              <a:gd name="T5" fmla="*/ 144 h 288"/>
              <a:gd name="T6" fmla="*/ 1013 w 1157"/>
              <a:gd name="T7" fmla="*/ 0 h 288"/>
              <a:gd name="T8" fmla="*/ 1157 w 1157"/>
              <a:gd name="T9" fmla="*/ 144 h 288"/>
              <a:gd name="T10" fmla="*/ 643 w 1157"/>
              <a:gd name="T11" fmla="*/ 5 h 288"/>
              <a:gd name="T12" fmla="*/ 569 w 1157"/>
              <a:gd name="T13" fmla="*/ 5 h 288"/>
              <a:gd name="T14" fmla="*/ 569 w 1157"/>
              <a:gd name="T15" fmla="*/ 107 h 288"/>
              <a:gd name="T16" fmla="*/ 467 w 1157"/>
              <a:gd name="T17" fmla="*/ 107 h 288"/>
              <a:gd name="T18" fmla="*/ 467 w 1157"/>
              <a:gd name="T19" fmla="*/ 181 h 288"/>
              <a:gd name="T20" fmla="*/ 569 w 1157"/>
              <a:gd name="T21" fmla="*/ 181 h 288"/>
              <a:gd name="T22" fmla="*/ 569 w 1157"/>
              <a:gd name="T23" fmla="*/ 283 h 288"/>
              <a:gd name="T24" fmla="*/ 643 w 1157"/>
              <a:gd name="T25" fmla="*/ 283 h 288"/>
              <a:gd name="T26" fmla="*/ 643 w 1157"/>
              <a:gd name="T27" fmla="*/ 181 h 288"/>
              <a:gd name="T28" fmla="*/ 745 w 1157"/>
              <a:gd name="T29" fmla="*/ 181 h 288"/>
              <a:gd name="T30" fmla="*/ 745 w 1157"/>
              <a:gd name="T31" fmla="*/ 107 h 288"/>
              <a:gd name="T32" fmla="*/ 643 w 1157"/>
              <a:gd name="T33" fmla="*/ 107 h 288"/>
              <a:gd name="T34" fmla="*/ 643 w 1157"/>
              <a:gd name="T35" fmla="*/ 5 h 288"/>
              <a:gd name="T36" fmla="*/ 255 w 1157"/>
              <a:gd name="T37" fmla="*/ 0 h 288"/>
              <a:gd name="T38" fmla="*/ 174 w 1157"/>
              <a:gd name="T39" fmla="*/ 53 h 288"/>
              <a:gd name="T40" fmla="*/ 93 w 1157"/>
              <a:gd name="T41" fmla="*/ 0 h 288"/>
              <a:gd name="T42" fmla="*/ 0 w 1157"/>
              <a:gd name="T43" fmla="*/ 91 h 288"/>
              <a:gd name="T44" fmla="*/ 174 w 1157"/>
              <a:gd name="T45" fmla="*/ 288 h 288"/>
              <a:gd name="T46" fmla="*/ 347 w 1157"/>
              <a:gd name="T47" fmla="*/ 91 h 288"/>
              <a:gd name="T48" fmla="*/ 255 w 1157"/>
              <a:gd name="T49" fmla="*/ 0 h 2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157" h="288">
                <a:moveTo>
                  <a:pt x="1157" y="144"/>
                </a:moveTo>
                <a:cubicBezTo>
                  <a:pt x="1157" y="223"/>
                  <a:pt x="1092" y="288"/>
                  <a:pt x="1013" y="288"/>
                </a:cubicBezTo>
                <a:cubicBezTo>
                  <a:pt x="933" y="288"/>
                  <a:pt x="869" y="223"/>
                  <a:pt x="869" y="144"/>
                </a:cubicBezTo>
                <a:cubicBezTo>
                  <a:pt x="869" y="65"/>
                  <a:pt x="933" y="0"/>
                  <a:pt x="1013" y="0"/>
                </a:cubicBezTo>
                <a:cubicBezTo>
                  <a:pt x="1092" y="0"/>
                  <a:pt x="1157" y="65"/>
                  <a:pt x="1157" y="144"/>
                </a:cubicBezTo>
                <a:close/>
                <a:moveTo>
                  <a:pt x="643" y="5"/>
                </a:moveTo>
                <a:cubicBezTo>
                  <a:pt x="569" y="5"/>
                  <a:pt x="569" y="5"/>
                  <a:pt x="569" y="5"/>
                </a:cubicBezTo>
                <a:cubicBezTo>
                  <a:pt x="569" y="107"/>
                  <a:pt x="569" y="107"/>
                  <a:pt x="569" y="107"/>
                </a:cubicBezTo>
                <a:cubicBezTo>
                  <a:pt x="467" y="107"/>
                  <a:pt x="467" y="107"/>
                  <a:pt x="467" y="107"/>
                </a:cubicBezTo>
                <a:cubicBezTo>
                  <a:pt x="467" y="181"/>
                  <a:pt x="467" y="181"/>
                  <a:pt x="467" y="181"/>
                </a:cubicBezTo>
                <a:cubicBezTo>
                  <a:pt x="569" y="181"/>
                  <a:pt x="569" y="181"/>
                  <a:pt x="569" y="181"/>
                </a:cubicBezTo>
                <a:cubicBezTo>
                  <a:pt x="569" y="283"/>
                  <a:pt x="569" y="283"/>
                  <a:pt x="569" y="283"/>
                </a:cubicBezTo>
                <a:cubicBezTo>
                  <a:pt x="643" y="283"/>
                  <a:pt x="643" y="283"/>
                  <a:pt x="643" y="283"/>
                </a:cubicBezTo>
                <a:cubicBezTo>
                  <a:pt x="643" y="181"/>
                  <a:pt x="643" y="181"/>
                  <a:pt x="643" y="181"/>
                </a:cubicBezTo>
                <a:cubicBezTo>
                  <a:pt x="745" y="181"/>
                  <a:pt x="745" y="181"/>
                  <a:pt x="745" y="181"/>
                </a:cubicBezTo>
                <a:cubicBezTo>
                  <a:pt x="745" y="107"/>
                  <a:pt x="745" y="107"/>
                  <a:pt x="745" y="107"/>
                </a:cubicBezTo>
                <a:cubicBezTo>
                  <a:pt x="643" y="107"/>
                  <a:pt x="643" y="107"/>
                  <a:pt x="643" y="107"/>
                </a:cubicBezTo>
                <a:lnTo>
                  <a:pt x="643" y="5"/>
                </a:lnTo>
                <a:close/>
                <a:moveTo>
                  <a:pt x="255" y="0"/>
                </a:moveTo>
                <a:cubicBezTo>
                  <a:pt x="196" y="0"/>
                  <a:pt x="174" y="53"/>
                  <a:pt x="174" y="53"/>
                </a:cubicBezTo>
                <a:cubicBezTo>
                  <a:pt x="174" y="53"/>
                  <a:pt x="151" y="0"/>
                  <a:pt x="93" y="0"/>
                </a:cubicBezTo>
                <a:cubicBezTo>
                  <a:pt x="27" y="0"/>
                  <a:pt x="0" y="57"/>
                  <a:pt x="0" y="91"/>
                </a:cubicBezTo>
                <a:cubicBezTo>
                  <a:pt x="0" y="159"/>
                  <a:pt x="80" y="244"/>
                  <a:pt x="174" y="288"/>
                </a:cubicBezTo>
                <a:cubicBezTo>
                  <a:pt x="267" y="244"/>
                  <a:pt x="347" y="159"/>
                  <a:pt x="347" y="91"/>
                </a:cubicBezTo>
                <a:cubicBezTo>
                  <a:pt x="347" y="57"/>
                  <a:pt x="320" y="0"/>
                  <a:pt x="255" y="0"/>
                </a:cubicBez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da-DK" dirty="0"/>
          </a:p>
        </p:txBody>
      </p:sp>
      <p:sp>
        <p:nvSpPr>
          <p:cNvPr id="5" name="FLD_PresentationTitle" hidden="1"/>
          <p:cNvSpPr>
            <a:spLocks noGrp="1"/>
          </p:cNvSpPr>
          <p:nvPr>
            <p:ph type="ftr" sz="quarter" idx="11"/>
          </p:nvPr>
        </p:nvSpPr>
        <p:spPr>
          <a:xfrm>
            <a:off x="0" y="6912000"/>
            <a:ext cx="0" cy="0"/>
          </a:xfrm>
        </p:spPr>
        <p:txBody>
          <a:bodyPr/>
          <a:lstStyle>
            <a:lvl1pPr>
              <a:defRPr sz="100">
                <a:noFill/>
              </a:defRPr>
            </a:lvl1pPr>
          </a:lstStyle>
          <a:p>
            <a:endParaRPr lang="da-DK" dirty="0"/>
          </a:p>
        </p:txBody>
      </p:sp>
      <p:sp>
        <p:nvSpPr>
          <p:cNvPr id="6" name="Slide Number Placeholder 5" hidden="1"/>
          <p:cNvSpPr>
            <a:spLocks noGrp="1"/>
          </p:cNvSpPr>
          <p:nvPr>
            <p:ph type="sldNum" sz="quarter" idx="12"/>
          </p:nvPr>
        </p:nvSpPr>
        <p:spPr>
          <a:xfrm>
            <a:off x="0" y="6912000"/>
            <a:ext cx="0" cy="0"/>
          </a:xfrm>
        </p:spPr>
        <p:txBody>
          <a:bodyPr/>
          <a:lstStyle>
            <a:lvl1pPr>
              <a:defRPr sz="100">
                <a:noFill/>
              </a:defRPr>
            </a:lvl1pPr>
          </a:lstStyle>
          <a:p>
            <a:fld id="{24C8C45C-947F-4981-8B3F-4F32E973C901}" type="slidenum">
              <a:rPr lang="da-DK" smtClean="0"/>
              <a:pPr/>
              <a:t>‹nr.›</a:t>
            </a:fld>
            <a:endParaRPr lang="da-DK" dirty="0"/>
          </a:p>
        </p:txBody>
      </p:sp>
    </p:spTree>
    <p:extLst>
      <p:ext uri="{BB962C8B-B14F-4D97-AF65-F5344CB8AC3E}">
        <p14:creationId xmlns:p14="http://schemas.microsoft.com/office/powerpoint/2010/main" val="3422425142"/>
      </p:ext>
    </p:extLst>
  </p:cSld>
  <p:clrMapOvr>
    <a:masterClrMapping/>
  </p:clrMapOvr>
  <p:hf sldNum="0" hdr="0" ftr="0"/>
</p:sldLayout>
</file>

<file path=ppt/slideLayouts/slideLayout10.xml><?xml version="1.0" encoding="utf-8"?>
<p:sldLayout xmlns:a="http://schemas.openxmlformats.org/drawingml/2006/main" xmlns:r="http://schemas.openxmlformats.org/officeDocument/2006/relationships" xmlns:p="http://schemas.openxmlformats.org/presentationml/2006/main" type="twoObj" preserve="1">
  <p:cSld name="To indholdsobjekter">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32000" y="632970"/>
            <a:ext cx="11328000" cy="934890"/>
          </a:xfrm>
        </p:spPr>
        <p:txBody>
          <a:bodyPr/>
          <a:lstStyle>
            <a:lvl1pPr>
              <a:defRPr/>
            </a:lvl1pPr>
          </a:lstStyle>
          <a:p>
            <a:r>
              <a:rPr lang="da-DK" dirty="0"/>
              <a:t>Overskrift skrives her i en eller to linjer</a:t>
            </a:r>
          </a:p>
        </p:txBody>
      </p:sp>
      <p:sp>
        <p:nvSpPr>
          <p:cNvPr id="3" name="Content Placeholder 2"/>
          <p:cNvSpPr>
            <a:spLocks noGrp="1"/>
          </p:cNvSpPr>
          <p:nvPr>
            <p:ph sz="half" idx="1" hasCustomPrompt="1"/>
          </p:nvPr>
        </p:nvSpPr>
        <p:spPr>
          <a:xfrm>
            <a:off x="431799" y="1900238"/>
            <a:ext cx="5484199" cy="4197350"/>
          </a:xfrm>
          <a:prstGeom prst="rect">
            <a:avLst/>
          </a:prstGeom>
        </p:spPr>
        <p:txBody>
          <a:bodyPr/>
          <a:lstStyle>
            <a:lvl1pPr>
              <a:defRPr/>
            </a:lvl1pPr>
          </a:lstStyle>
          <a:p>
            <a:pPr lvl="0"/>
            <a:r>
              <a:rPr lang="da-DK" noProof="0" dirty="0"/>
              <a:t>Klik og indsæt tekst</a:t>
            </a:r>
          </a:p>
          <a:p>
            <a:pPr lvl="1"/>
            <a:r>
              <a:rPr lang="da-DK" dirty="0"/>
              <a:t>Andet niveau</a:t>
            </a:r>
          </a:p>
          <a:p>
            <a:pPr lvl="2"/>
            <a:r>
              <a:rPr lang="da-DK" dirty="0"/>
              <a:t>Tredje niveau</a:t>
            </a:r>
          </a:p>
          <a:p>
            <a:pPr lvl="3"/>
            <a:r>
              <a:rPr lang="da-DK" dirty="0"/>
              <a:t>Fjerde niveau</a:t>
            </a:r>
          </a:p>
          <a:p>
            <a:pPr lvl="4"/>
            <a:r>
              <a:rPr lang="da-DK" dirty="0"/>
              <a:t>Femte niveau</a:t>
            </a:r>
          </a:p>
        </p:txBody>
      </p:sp>
      <p:sp>
        <p:nvSpPr>
          <p:cNvPr id="4" name="Content Placeholder 3"/>
          <p:cNvSpPr>
            <a:spLocks noGrp="1"/>
          </p:cNvSpPr>
          <p:nvPr>
            <p:ph sz="half" idx="2" hasCustomPrompt="1"/>
          </p:nvPr>
        </p:nvSpPr>
        <p:spPr>
          <a:xfrm>
            <a:off x="6275999" y="1900238"/>
            <a:ext cx="5484201" cy="4197350"/>
          </a:xfrm>
          <a:prstGeom prst="rect">
            <a:avLst/>
          </a:prstGeom>
        </p:spPr>
        <p:txBody>
          <a:bodyPr/>
          <a:lstStyle>
            <a:lvl1pPr>
              <a:defRPr/>
            </a:lvl1pPr>
          </a:lstStyle>
          <a:p>
            <a:pPr lvl="0"/>
            <a:r>
              <a:rPr lang="da-DK" noProof="0" dirty="0"/>
              <a:t>Klik og indsæt tekst</a:t>
            </a:r>
          </a:p>
          <a:p>
            <a:pPr lvl="1"/>
            <a:r>
              <a:rPr lang="da-DK" dirty="0"/>
              <a:t>Andet niveau</a:t>
            </a:r>
          </a:p>
          <a:p>
            <a:pPr lvl="2"/>
            <a:r>
              <a:rPr lang="da-DK" dirty="0"/>
              <a:t>Tredje niveau</a:t>
            </a:r>
          </a:p>
          <a:p>
            <a:pPr lvl="3"/>
            <a:r>
              <a:rPr lang="da-DK" dirty="0"/>
              <a:t>Fjerde niveau</a:t>
            </a:r>
          </a:p>
          <a:p>
            <a:pPr lvl="4"/>
            <a:r>
              <a:rPr lang="da-DK" dirty="0"/>
              <a:t>Femte niveau</a:t>
            </a:r>
          </a:p>
        </p:txBody>
      </p:sp>
      <p:sp>
        <p:nvSpPr>
          <p:cNvPr id="12" name="Pladsholder til slidenummer 11">
            <a:extLst>
              <a:ext uri="{FF2B5EF4-FFF2-40B4-BE49-F238E27FC236}">
                <a16:creationId xmlns:a16="http://schemas.microsoft.com/office/drawing/2014/main" id="{99C76138-CD40-4E65-845F-F511C78E0565}"/>
              </a:ext>
            </a:extLst>
          </p:cNvPr>
          <p:cNvSpPr>
            <a:spLocks noGrp="1"/>
          </p:cNvSpPr>
          <p:nvPr>
            <p:ph type="sldNum" sz="quarter" idx="12"/>
          </p:nvPr>
        </p:nvSpPr>
        <p:spPr/>
        <p:txBody>
          <a:bodyPr/>
          <a:lstStyle/>
          <a:p>
            <a:r>
              <a:rPr lang="da-DK" dirty="0"/>
              <a:t>Side </a:t>
            </a:r>
            <a:fld id="{24C8C45C-947F-4981-8B3F-4F32E973C901}" type="slidenum">
              <a:rPr lang="da-DK" smtClean="0"/>
              <a:pPr/>
              <a:t>‹nr.›</a:t>
            </a:fld>
            <a:endParaRPr lang="da-DK" dirty="0"/>
          </a:p>
        </p:txBody>
      </p:sp>
      <p:sp>
        <p:nvSpPr>
          <p:cNvPr id="10" name="Pladsholder til dato 9" hidden="1">
            <a:extLst>
              <a:ext uri="{FF2B5EF4-FFF2-40B4-BE49-F238E27FC236}">
                <a16:creationId xmlns:a16="http://schemas.microsoft.com/office/drawing/2014/main" id="{F3B39126-D198-41DB-88AB-6C4F5438657B}"/>
              </a:ext>
            </a:extLst>
          </p:cNvPr>
          <p:cNvSpPr>
            <a:spLocks noGrp="1"/>
          </p:cNvSpPr>
          <p:nvPr>
            <p:ph type="dt" sz="half" idx="10"/>
          </p:nvPr>
        </p:nvSpPr>
        <p:spPr/>
        <p:txBody>
          <a:bodyPr/>
          <a:lstStyle/>
          <a:p>
            <a:endParaRPr lang="da-DK" dirty="0"/>
          </a:p>
        </p:txBody>
      </p:sp>
      <p:sp>
        <p:nvSpPr>
          <p:cNvPr id="11" name="Pladsholder til sidefod 10" hidden="1">
            <a:extLst>
              <a:ext uri="{FF2B5EF4-FFF2-40B4-BE49-F238E27FC236}">
                <a16:creationId xmlns:a16="http://schemas.microsoft.com/office/drawing/2014/main" id="{3F8442AA-4FE0-47EA-8B79-6D112F429168}"/>
              </a:ext>
            </a:extLst>
          </p:cNvPr>
          <p:cNvSpPr>
            <a:spLocks noGrp="1"/>
          </p:cNvSpPr>
          <p:nvPr>
            <p:ph type="ftr" sz="quarter" idx="11"/>
          </p:nvPr>
        </p:nvSpPr>
        <p:spPr/>
        <p:txBody>
          <a:bodyPr/>
          <a:lstStyle/>
          <a:p>
            <a:endParaRPr lang="da-DK" dirty="0"/>
          </a:p>
        </p:txBody>
      </p:sp>
    </p:spTree>
    <p:extLst>
      <p:ext uri="{BB962C8B-B14F-4D97-AF65-F5344CB8AC3E}">
        <p14:creationId xmlns:p14="http://schemas.microsoft.com/office/powerpoint/2010/main" val="333351765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Indholdsobjekt til billeder">
    <p:spTree>
      <p:nvGrpSpPr>
        <p:cNvPr id="1" name=""/>
        <p:cNvGrpSpPr/>
        <p:nvPr/>
      </p:nvGrpSpPr>
      <p:grpSpPr>
        <a:xfrm>
          <a:off x="0" y="0"/>
          <a:ext cx="0" cy="0"/>
          <a:chOff x="0" y="0"/>
          <a:chExt cx="0" cy="0"/>
        </a:xfrm>
      </p:grpSpPr>
      <p:sp>
        <p:nvSpPr>
          <p:cNvPr id="8" name="Rektangel 7">
            <a:extLst>
              <a:ext uri="{FF2B5EF4-FFF2-40B4-BE49-F238E27FC236}">
                <a16:creationId xmlns:a16="http://schemas.microsoft.com/office/drawing/2014/main" id="{5A6B7885-DDAE-450C-B00C-E86812F046A2}"/>
              </a:ext>
            </a:extLst>
          </p:cNvPr>
          <p:cNvSpPr/>
          <p:nvPr userDrawn="1"/>
        </p:nvSpPr>
        <p:spPr>
          <a:xfrm>
            <a:off x="6275998" y="0"/>
            <a:ext cx="6094800" cy="6858000"/>
          </a:xfrm>
          <a:prstGeom prst="rect">
            <a:avLst/>
          </a:prstGeom>
          <a:solidFill>
            <a:srgbClr val="E6E6E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2000" noProof="0" dirty="0" err="1"/>
          </a:p>
        </p:txBody>
      </p:sp>
      <p:sp>
        <p:nvSpPr>
          <p:cNvPr id="2" name="Title 1"/>
          <p:cNvSpPr>
            <a:spLocks noGrp="1"/>
          </p:cNvSpPr>
          <p:nvPr>
            <p:ph type="title" hasCustomPrompt="1"/>
          </p:nvPr>
        </p:nvSpPr>
        <p:spPr>
          <a:xfrm>
            <a:off x="432000" y="632970"/>
            <a:ext cx="5299200" cy="934890"/>
          </a:xfrm>
        </p:spPr>
        <p:txBody>
          <a:bodyPr/>
          <a:lstStyle>
            <a:lvl1pPr>
              <a:defRPr sz="3000"/>
            </a:lvl1pPr>
          </a:lstStyle>
          <a:p>
            <a:r>
              <a:rPr lang="da-DK" dirty="0"/>
              <a:t>Overskrift skrives her i en eller to linjer</a:t>
            </a:r>
          </a:p>
        </p:txBody>
      </p:sp>
      <p:sp>
        <p:nvSpPr>
          <p:cNvPr id="3" name="Content Placeholder 2"/>
          <p:cNvSpPr>
            <a:spLocks noGrp="1"/>
          </p:cNvSpPr>
          <p:nvPr>
            <p:ph sz="half" idx="1" hasCustomPrompt="1"/>
          </p:nvPr>
        </p:nvSpPr>
        <p:spPr>
          <a:xfrm>
            <a:off x="431799" y="1900238"/>
            <a:ext cx="5299200" cy="4197350"/>
          </a:xfrm>
          <a:prstGeom prst="rect">
            <a:avLst/>
          </a:prstGeom>
        </p:spPr>
        <p:txBody>
          <a:bodyPr/>
          <a:lstStyle>
            <a:lvl1pPr>
              <a:defRPr/>
            </a:lvl1pPr>
          </a:lstStyle>
          <a:p>
            <a:pPr lvl="0"/>
            <a:r>
              <a:rPr lang="da-DK" noProof="0" dirty="0"/>
              <a:t>Klik og indsæt tekst</a:t>
            </a:r>
          </a:p>
          <a:p>
            <a:pPr lvl="1"/>
            <a:r>
              <a:rPr lang="da-DK" dirty="0"/>
              <a:t>Andet niveau</a:t>
            </a:r>
          </a:p>
          <a:p>
            <a:pPr lvl="2"/>
            <a:r>
              <a:rPr lang="da-DK" dirty="0"/>
              <a:t>Tredje niveau</a:t>
            </a:r>
          </a:p>
          <a:p>
            <a:pPr lvl="3"/>
            <a:r>
              <a:rPr lang="da-DK" dirty="0"/>
              <a:t>Fjerde niveau</a:t>
            </a:r>
          </a:p>
          <a:p>
            <a:pPr lvl="4"/>
            <a:r>
              <a:rPr lang="da-DK" dirty="0"/>
              <a:t>Femte niveau</a:t>
            </a:r>
          </a:p>
        </p:txBody>
      </p:sp>
      <p:sp>
        <p:nvSpPr>
          <p:cNvPr id="5" name="Picture Placeholder 3">
            <a:extLst>
              <a:ext uri="{FF2B5EF4-FFF2-40B4-BE49-F238E27FC236}">
                <a16:creationId xmlns:a16="http://schemas.microsoft.com/office/drawing/2014/main" id="{5347FED5-0CD2-4FA7-BE6E-68D8065A4ECE}"/>
              </a:ext>
            </a:extLst>
          </p:cNvPr>
          <p:cNvSpPr>
            <a:spLocks noGrp="1"/>
          </p:cNvSpPr>
          <p:nvPr>
            <p:ph type="pic" sz="quarter" idx="17" hasCustomPrompt="1"/>
          </p:nvPr>
        </p:nvSpPr>
        <p:spPr>
          <a:xfrm>
            <a:off x="6275998" y="0"/>
            <a:ext cx="6094800" cy="6858000"/>
          </a:xfrm>
        </p:spPr>
        <p:txBody>
          <a:bodyPr tIns="612000" anchor="ctr" anchorCtr="0"/>
          <a:lstStyle>
            <a:lvl1pPr marL="0" indent="0" algn="ctr">
              <a:buNone/>
              <a:defRPr/>
            </a:lvl1pPr>
          </a:lstStyle>
          <a:p>
            <a:r>
              <a:rPr lang="da-DK" dirty="0"/>
              <a:t>Klik på ikonet og indsæt billede</a:t>
            </a:r>
          </a:p>
        </p:txBody>
      </p:sp>
      <p:sp>
        <p:nvSpPr>
          <p:cNvPr id="13" name="Pladsholder til slidenummer 12">
            <a:extLst>
              <a:ext uri="{FF2B5EF4-FFF2-40B4-BE49-F238E27FC236}">
                <a16:creationId xmlns:a16="http://schemas.microsoft.com/office/drawing/2014/main" id="{A51774A5-FED9-4538-B2CB-565EACF9A76D}"/>
              </a:ext>
            </a:extLst>
          </p:cNvPr>
          <p:cNvSpPr>
            <a:spLocks noGrp="1"/>
          </p:cNvSpPr>
          <p:nvPr>
            <p:ph type="sldNum" sz="quarter" idx="16"/>
          </p:nvPr>
        </p:nvSpPr>
        <p:spPr/>
        <p:txBody>
          <a:bodyPr/>
          <a:lstStyle/>
          <a:p>
            <a:r>
              <a:rPr lang="da-DK" dirty="0"/>
              <a:t>Side </a:t>
            </a:r>
            <a:fld id="{24C8C45C-947F-4981-8B3F-4F32E973C901}" type="slidenum">
              <a:rPr lang="da-DK" smtClean="0"/>
              <a:pPr/>
              <a:t>‹nr.›</a:t>
            </a:fld>
            <a:endParaRPr lang="da-DK" dirty="0"/>
          </a:p>
        </p:txBody>
      </p:sp>
      <p:sp>
        <p:nvSpPr>
          <p:cNvPr id="11" name="Pladsholder til dato 10" hidden="1">
            <a:extLst>
              <a:ext uri="{FF2B5EF4-FFF2-40B4-BE49-F238E27FC236}">
                <a16:creationId xmlns:a16="http://schemas.microsoft.com/office/drawing/2014/main" id="{111A1756-A0E7-4C52-9A32-CA3EB8559D08}"/>
              </a:ext>
            </a:extLst>
          </p:cNvPr>
          <p:cNvSpPr>
            <a:spLocks noGrp="1"/>
          </p:cNvSpPr>
          <p:nvPr>
            <p:ph type="dt" sz="half" idx="14"/>
          </p:nvPr>
        </p:nvSpPr>
        <p:spPr/>
        <p:txBody>
          <a:bodyPr/>
          <a:lstStyle/>
          <a:p>
            <a:endParaRPr lang="da-DK" dirty="0"/>
          </a:p>
        </p:txBody>
      </p:sp>
      <p:sp>
        <p:nvSpPr>
          <p:cNvPr id="12" name="Pladsholder til sidefod 11" hidden="1">
            <a:extLst>
              <a:ext uri="{FF2B5EF4-FFF2-40B4-BE49-F238E27FC236}">
                <a16:creationId xmlns:a16="http://schemas.microsoft.com/office/drawing/2014/main" id="{9B0D835E-06D6-410D-B17D-472F6616F431}"/>
              </a:ext>
            </a:extLst>
          </p:cNvPr>
          <p:cNvSpPr>
            <a:spLocks noGrp="1"/>
          </p:cNvSpPr>
          <p:nvPr>
            <p:ph type="ftr" sz="quarter" idx="15"/>
          </p:nvPr>
        </p:nvSpPr>
        <p:spPr/>
        <p:txBody>
          <a:bodyPr/>
          <a:lstStyle/>
          <a:p>
            <a:endParaRPr lang="da-DK" dirty="0"/>
          </a:p>
        </p:txBody>
      </p:sp>
      <p:sp>
        <p:nvSpPr>
          <p:cNvPr id="10" name="Text Placeholder Ikoner">
            <a:extLst>
              <a:ext uri="{FF2B5EF4-FFF2-40B4-BE49-F238E27FC236}">
                <a16:creationId xmlns:a16="http://schemas.microsoft.com/office/drawing/2014/main" id="{F3423F88-ABA9-453B-96CA-8105B8687026}"/>
              </a:ext>
            </a:extLst>
          </p:cNvPr>
          <p:cNvSpPr>
            <a:spLocks noGrp="1"/>
          </p:cNvSpPr>
          <p:nvPr>
            <p:ph type="body" sz="quarter" idx="18" hasCustomPrompt="1"/>
          </p:nvPr>
        </p:nvSpPr>
        <p:spPr>
          <a:xfrm>
            <a:off x="11360400" y="6433592"/>
            <a:ext cx="399600" cy="100800"/>
          </a:xfrm>
          <a:blipFill>
            <a:blip r:embed="rId2"/>
            <a:stretch>
              <a:fillRect/>
            </a:stretch>
          </a:blipFill>
        </p:spPr>
        <p:txBody>
          <a:bodyPr/>
          <a:lstStyle>
            <a:lvl1pPr marL="0" indent="0">
              <a:buNone/>
              <a:defRPr sz="100">
                <a:noFill/>
              </a:defRPr>
            </a:lvl1pPr>
          </a:lstStyle>
          <a:p>
            <a:pPr lvl="0"/>
            <a:r>
              <a:rPr lang="en-US" dirty="0"/>
              <a:t>.</a:t>
            </a:r>
            <a:endParaRPr lang="da-DK" dirty="0"/>
          </a:p>
        </p:txBody>
      </p:sp>
    </p:spTree>
    <p:extLst>
      <p:ext uri="{BB962C8B-B14F-4D97-AF65-F5344CB8AC3E}">
        <p14:creationId xmlns:p14="http://schemas.microsoft.com/office/powerpoint/2010/main" val="264251221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woObj" preserve="1">
  <p:cSld name="Indholdsobjekter på baggrund">
    <p:spTree>
      <p:nvGrpSpPr>
        <p:cNvPr id="1" name=""/>
        <p:cNvGrpSpPr/>
        <p:nvPr/>
      </p:nvGrpSpPr>
      <p:grpSpPr>
        <a:xfrm>
          <a:off x="0" y="0"/>
          <a:ext cx="0" cy="0"/>
          <a:chOff x="0" y="0"/>
          <a:chExt cx="0" cy="0"/>
        </a:xfrm>
      </p:grpSpPr>
      <p:sp>
        <p:nvSpPr>
          <p:cNvPr id="8" name="Rektangel 7">
            <a:extLst>
              <a:ext uri="{FF2B5EF4-FFF2-40B4-BE49-F238E27FC236}">
                <a16:creationId xmlns:a16="http://schemas.microsoft.com/office/drawing/2014/main" id="{5A6B7885-DDAE-450C-B00C-E86812F046A2}"/>
              </a:ext>
            </a:extLst>
          </p:cNvPr>
          <p:cNvSpPr/>
          <p:nvPr userDrawn="1"/>
        </p:nvSpPr>
        <p:spPr>
          <a:xfrm>
            <a:off x="6097200" y="0"/>
            <a:ext cx="6094800" cy="6858000"/>
          </a:xfrm>
          <a:prstGeom prst="rect">
            <a:avLst/>
          </a:prstGeom>
          <a:solidFill>
            <a:srgbClr val="E6E6E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2000" noProof="0" dirty="0" err="1"/>
          </a:p>
        </p:txBody>
      </p:sp>
      <p:sp>
        <p:nvSpPr>
          <p:cNvPr id="2" name="Title 1"/>
          <p:cNvSpPr>
            <a:spLocks noGrp="1"/>
          </p:cNvSpPr>
          <p:nvPr>
            <p:ph type="title" hasCustomPrompt="1"/>
          </p:nvPr>
        </p:nvSpPr>
        <p:spPr>
          <a:xfrm>
            <a:off x="432000" y="632970"/>
            <a:ext cx="5299200" cy="934890"/>
          </a:xfrm>
        </p:spPr>
        <p:txBody>
          <a:bodyPr/>
          <a:lstStyle>
            <a:lvl1pPr>
              <a:defRPr/>
            </a:lvl1pPr>
          </a:lstStyle>
          <a:p>
            <a:r>
              <a:rPr lang="da-DK" dirty="0"/>
              <a:t>Overskrift skrives her i en eller to linjer</a:t>
            </a:r>
          </a:p>
        </p:txBody>
      </p:sp>
      <p:sp>
        <p:nvSpPr>
          <p:cNvPr id="3" name="Content Placeholder 2"/>
          <p:cNvSpPr>
            <a:spLocks noGrp="1"/>
          </p:cNvSpPr>
          <p:nvPr>
            <p:ph sz="half" idx="1" hasCustomPrompt="1"/>
          </p:nvPr>
        </p:nvSpPr>
        <p:spPr>
          <a:xfrm>
            <a:off x="431799" y="1900238"/>
            <a:ext cx="5299200" cy="4197350"/>
          </a:xfrm>
          <a:prstGeom prst="rect">
            <a:avLst/>
          </a:prstGeom>
        </p:spPr>
        <p:txBody>
          <a:bodyPr/>
          <a:lstStyle>
            <a:lvl1pPr>
              <a:defRPr/>
            </a:lvl1pPr>
          </a:lstStyle>
          <a:p>
            <a:pPr lvl="0"/>
            <a:r>
              <a:rPr lang="da-DK" noProof="0" dirty="0"/>
              <a:t>Klik og indsæt tekst</a:t>
            </a:r>
          </a:p>
          <a:p>
            <a:pPr lvl="1"/>
            <a:r>
              <a:rPr lang="da-DK" dirty="0"/>
              <a:t>Andet niveau</a:t>
            </a:r>
          </a:p>
          <a:p>
            <a:pPr lvl="2"/>
            <a:r>
              <a:rPr lang="da-DK" dirty="0"/>
              <a:t>Tredje niveau</a:t>
            </a:r>
          </a:p>
          <a:p>
            <a:pPr lvl="3"/>
            <a:r>
              <a:rPr lang="da-DK" dirty="0"/>
              <a:t>Fjerde niveau</a:t>
            </a:r>
          </a:p>
          <a:p>
            <a:pPr lvl="4"/>
            <a:r>
              <a:rPr lang="da-DK" dirty="0"/>
              <a:t>Femte niveau</a:t>
            </a:r>
          </a:p>
        </p:txBody>
      </p:sp>
      <p:sp>
        <p:nvSpPr>
          <p:cNvPr id="4" name="Content Placeholder 3"/>
          <p:cNvSpPr>
            <a:spLocks noGrp="1"/>
          </p:cNvSpPr>
          <p:nvPr>
            <p:ph sz="half" idx="2" hasCustomPrompt="1"/>
          </p:nvPr>
        </p:nvSpPr>
        <p:spPr>
          <a:xfrm>
            <a:off x="6271200" y="182880"/>
            <a:ext cx="5745600" cy="5926712"/>
          </a:xfrm>
          <a:prstGeom prst="rect">
            <a:avLst/>
          </a:prstGeom>
        </p:spPr>
        <p:txBody>
          <a:bodyPr/>
          <a:lstStyle>
            <a:lvl1pPr>
              <a:defRPr/>
            </a:lvl1pPr>
          </a:lstStyle>
          <a:p>
            <a:pPr lvl="0"/>
            <a:r>
              <a:rPr lang="da-DK" noProof="0" dirty="0"/>
              <a:t>Klik og indsæt tabel eller graf</a:t>
            </a:r>
          </a:p>
          <a:p>
            <a:pPr lvl="1"/>
            <a:r>
              <a:rPr lang="da-DK" dirty="0"/>
              <a:t>Andet niveau</a:t>
            </a:r>
          </a:p>
          <a:p>
            <a:pPr lvl="2"/>
            <a:r>
              <a:rPr lang="da-DK" dirty="0"/>
              <a:t>Tredje niveau</a:t>
            </a:r>
          </a:p>
          <a:p>
            <a:pPr lvl="3"/>
            <a:r>
              <a:rPr lang="da-DK" dirty="0"/>
              <a:t>Fjerde niveau</a:t>
            </a:r>
          </a:p>
          <a:p>
            <a:pPr lvl="4"/>
            <a:r>
              <a:rPr lang="da-DK" dirty="0"/>
              <a:t>Femte niveau</a:t>
            </a:r>
          </a:p>
        </p:txBody>
      </p:sp>
      <p:sp>
        <p:nvSpPr>
          <p:cNvPr id="9" name="Ikoner">
            <a:extLst>
              <a:ext uri="{FF2B5EF4-FFF2-40B4-BE49-F238E27FC236}">
                <a16:creationId xmlns:a16="http://schemas.microsoft.com/office/drawing/2014/main" id="{6EA125FF-4EB2-4137-A13A-E01C5CAD6766}"/>
              </a:ext>
            </a:extLst>
          </p:cNvPr>
          <p:cNvSpPr>
            <a:spLocks noEditPoints="1"/>
          </p:cNvSpPr>
          <p:nvPr userDrawn="1"/>
        </p:nvSpPr>
        <p:spPr bwMode="auto">
          <a:xfrm>
            <a:off x="11360253" y="6433592"/>
            <a:ext cx="399747" cy="100408"/>
          </a:xfrm>
          <a:custGeom>
            <a:avLst/>
            <a:gdLst>
              <a:gd name="T0" fmla="*/ 1157 w 1157"/>
              <a:gd name="T1" fmla="*/ 144 h 288"/>
              <a:gd name="T2" fmla="*/ 1013 w 1157"/>
              <a:gd name="T3" fmla="*/ 288 h 288"/>
              <a:gd name="T4" fmla="*/ 869 w 1157"/>
              <a:gd name="T5" fmla="*/ 144 h 288"/>
              <a:gd name="T6" fmla="*/ 1013 w 1157"/>
              <a:gd name="T7" fmla="*/ 0 h 288"/>
              <a:gd name="T8" fmla="*/ 1157 w 1157"/>
              <a:gd name="T9" fmla="*/ 144 h 288"/>
              <a:gd name="T10" fmla="*/ 643 w 1157"/>
              <a:gd name="T11" fmla="*/ 5 h 288"/>
              <a:gd name="T12" fmla="*/ 569 w 1157"/>
              <a:gd name="T13" fmla="*/ 5 h 288"/>
              <a:gd name="T14" fmla="*/ 569 w 1157"/>
              <a:gd name="T15" fmla="*/ 107 h 288"/>
              <a:gd name="T16" fmla="*/ 467 w 1157"/>
              <a:gd name="T17" fmla="*/ 107 h 288"/>
              <a:gd name="T18" fmla="*/ 467 w 1157"/>
              <a:gd name="T19" fmla="*/ 181 h 288"/>
              <a:gd name="T20" fmla="*/ 569 w 1157"/>
              <a:gd name="T21" fmla="*/ 181 h 288"/>
              <a:gd name="T22" fmla="*/ 569 w 1157"/>
              <a:gd name="T23" fmla="*/ 283 h 288"/>
              <a:gd name="T24" fmla="*/ 643 w 1157"/>
              <a:gd name="T25" fmla="*/ 283 h 288"/>
              <a:gd name="T26" fmla="*/ 643 w 1157"/>
              <a:gd name="T27" fmla="*/ 181 h 288"/>
              <a:gd name="T28" fmla="*/ 745 w 1157"/>
              <a:gd name="T29" fmla="*/ 181 h 288"/>
              <a:gd name="T30" fmla="*/ 745 w 1157"/>
              <a:gd name="T31" fmla="*/ 107 h 288"/>
              <a:gd name="T32" fmla="*/ 643 w 1157"/>
              <a:gd name="T33" fmla="*/ 107 h 288"/>
              <a:gd name="T34" fmla="*/ 643 w 1157"/>
              <a:gd name="T35" fmla="*/ 5 h 288"/>
              <a:gd name="T36" fmla="*/ 255 w 1157"/>
              <a:gd name="T37" fmla="*/ 0 h 288"/>
              <a:gd name="T38" fmla="*/ 174 w 1157"/>
              <a:gd name="T39" fmla="*/ 53 h 288"/>
              <a:gd name="T40" fmla="*/ 93 w 1157"/>
              <a:gd name="T41" fmla="*/ 0 h 288"/>
              <a:gd name="T42" fmla="*/ 0 w 1157"/>
              <a:gd name="T43" fmla="*/ 91 h 288"/>
              <a:gd name="T44" fmla="*/ 174 w 1157"/>
              <a:gd name="T45" fmla="*/ 288 h 288"/>
              <a:gd name="T46" fmla="*/ 347 w 1157"/>
              <a:gd name="T47" fmla="*/ 91 h 288"/>
              <a:gd name="T48" fmla="*/ 255 w 1157"/>
              <a:gd name="T49" fmla="*/ 0 h 2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157" h="288">
                <a:moveTo>
                  <a:pt x="1157" y="144"/>
                </a:moveTo>
                <a:cubicBezTo>
                  <a:pt x="1157" y="223"/>
                  <a:pt x="1092" y="288"/>
                  <a:pt x="1013" y="288"/>
                </a:cubicBezTo>
                <a:cubicBezTo>
                  <a:pt x="933" y="288"/>
                  <a:pt x="869" y="223"/>
                  <a:pt x="869" y="144"/>
                </a:cubicBezTo>
                <a:cubicBezTo>
                  <a:pt x="869" y="65"/>
                  <a:pt x="933" y="0"/>
                  <a:pt x="1013" y="0"/>
                </a:cubicBezTo>
                <a:cubicBezTo>
                  <a:pt x="1092" y="0"/>
                  <a:pt x="1157" y="65"/>
                  <a:pt x="1157" y="144"/>
                </a:cubicBezTo>
                <a:close/>
                <a:moveTo>
                  <a:pt x="643" y="5"/>
                </a:moveTo>
                <a:cubicBezTo>
                  <a:pt x="569" y="5"/>
                  <a:pt x="569" y="5"/>
                  <a:pt x="569" y="5"/>
                </a:cubicBezTo>
                <a:cubicBezTo>
                  <a:pt x="569" y="107"/>
                  <a:pt x="569" y="107"/>
                  <a:pt x="569" y="107"/>
                </a:cubicBezTo>
                <a:cubicBezTo>
                  <a:pt x="467" y="107"/>
                  <a:pt x="467" y="107"/>
                  <a:pt x="467" y="107"/>
                </a:cubicBezTo>
                <a:cubicBezTo>
                  <a:pt x="467" y="181"/>
                  <a:pt x="467" y="181"/>
                  <a:pt x="467" y="181"/>
                </a:cubicBezTo>
                <a:cubicBezTo>
                  <a:pt x="569" y="181"/>
                  <a:pt x="569" y="181"/>
                  <a:pt x="569" y="181"/>
                </a:cubicBezTo>
                <a:cubicBezTo>
                  <a:pt x="569" y="283"/>
                  <a:pt x="569" y="283"/>
                  <a:pt x="569" y="283"/>
                </a:cubicBezTo>
                <a:cubicBezTo>
                  <a:pt x="643" y="283"/>
                  <a:pt x="643" y="283"/>
                  <a:pt x="643" y="283"/>
                </a:cubicBezTo>
                <a:cubicBezTo>
                  <a:pt x="643" y="181"/>
                  <a:pt x="643" y="181"/>
                  <a:pt x="643" y="181"/>
                </a:cubicBezTo>
                <a:cubicBezTo>
                  <a:pt x="745" y="181"/>
                  <a:pt x="745" y="181"/>
                  <a:pt x="745" y="181"/>
                </a:cubicBezTo>
                <a:cubicBezTo>
                  <a:pt x="745" y="107"/>
                  <a:pt x="745" y="107"/>
                  <a:pt x="745" y="107"/>
                </a:cubicBezTo>
                <a:cubicBezTo>
                  <a:pt x="643" y="107"/>
                  <a:pt x="643" y="107"/>
                  <a:pt x="643" y="107"/>
                </a:cubicBezTo>
                <a:lnTo>
                  <a:pt x="643" y="5"/>
                </a:lnTo>
                <a:close/>
                <a:moveTo>
                  <a:pt x="255" y="0"/>
                </a:moveTo>
                <a:cubicBezTo>
                  <a:pt x="196" y="0"/>
                  <a:pt x="174" y="53"/>
                  <a:pt x="174" y="53"/>
                </a:cubicBezTo>
                <a:cubicBezTo>
                  <a:pt x="174" y="53"/>
                  <a:pt x="151" y="0"/>
                  <a:pt x="93" y="0"/>
                </a:cubicBezTo>
                <a:cubicBezTo>
                  <a:pt x="27" y="0"/>
                  <a:pt x="0" y="57"/>
                  <a:pt x="0" y="91"/>
                </a:cubicBezTo>
                <a:cubicBezTo>
                  <a:pt x="0" y="159"/>
                  <a:pt x="80" y="244"/>
                  <a:pt x="174" y="288"/>
                </a:cubicBezTo>
                <a:cubicBezTo>
                  <a:pt x="267" y="244"/>
                  <a:pt x="347" y="159"/>
                  <a:pt x="347" y="91"/>
                </a:cubicBezTo>
                <a:cubicBezTo>
                  <a:pt x="347" y="57"/>
                  <a:pt x="320" y="0"/>
                  <a:pt x="255" y="0"/>
                </a:cubicBez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da-DK" dirty="0"/>
          </a:p>
        </p:txBody>
      </p:sp>
      <p:sp>
        <p:nvSpPr>
          <p:cNvPr id="13" name="Pladsholder til slidenummer 12">
            <a:extLst>
              <a:ext uri="{FF2B5EF4-FFF2-40B4-BE49-F238E27FC236}">
                <a16:creationId xmlns:a16="http://schemas.microsoft.com/office/drawing/2014/main" id="{C93FE44B-8E32-4C27-94AF-F71D14C85D35}"/>
              </a:ext>
            </a:extLst>
          </p:cNvPr>
          <p:cNvSpPr>
            <a:spLocks noGrp="1"/>
          </p:cNvSpPr>
          <p:nvPr>
            <p:ph type="sldNum" sz="quarter" idx="12"/>
          </p:nvPr>
        </p:nvSpPr>
        <p:spPr/>
        <p:txBody>
          <a:bodyPr/>
          <a:lstStyle/>
          <a:p>
            <a:r>
              <a:rPr lang="da-DK" dirty="0"/>
              <a:t>Side </a:t>
            </a:r>
            <a:fld id="{24C8C45C-947F-4981-8B3F-4F32E973C901}" type="slidenum">
              <a:rPr lang="da-DK" smtClean="0"/>
              <a:pPr/>
              <a:t>‹nr.›</a:t>
            </a:fld>
            <a:endParaRPr lang="da-DK" dirty="0"/>
          </a:p>
        </p:txBody>
      </p:sp>
      <p:sp>
        <p:nvSpPr>
          <p:cNvPr id="11" name="Pladsholder til dato 10" hidden="1">
            <a:extLst>
              <a:ext uri="{FF2B5EF4-FFF2-40B4-BE49-F238E27FC236}">
                <a16:creationId xmlns:a16="http://schemas.microsoft.com/office/drawing/2014/main" id="{8797082D-BCBF-4A53-BC27-DAFA0D88F346}"/>
              </a:ext>
            </a:extLst>
          </p:cNvPr>
          <p:cNvSpPr>
            <a:spLocks noGrp="1"/>
          </p:cNvSpPr>
          <p:nvPr>
            <p:ph type="dt" sz="half" idx="10"/>
          </p:nvPr>
        </p:nvSpPr>
        <p:spPr/>
        <p:txBody>
          <a:bodyPr/>
          <a:lstStyle/>
          <a:p>
            <a:endParaRPr lang="da-DK" dirty="0"/>
          </a:p>
        </p:txBody>
      </p:sp>
      <p:sp>
        <p:nvSpPr>
          <p:cNvPr id="12" name="Pladsholder til sidefod 11" hidden="1">
            <a:extLst>
              <a:ext uri="{FF2B5EF4-FFF2-40B4-BE49-F238E27FC236}">
                <a16:creationId xmlns:a16="http://schemas.microsoft.com/office/drawing/2014/main" id="{4D9FF13F-592A-4460-ACB8-9F49BEF11615}"/>
              </a:ext>
            </a:extLst>
          </p:cNvPr>
          <p:cNvSpPr>
            <a:spLocks noGrp="1"/>
          </p:cNvSpPr>
          <p:nvPr>
            <p:ph type="ftr" sz="quarter" idx="11"/>
          </p:nvPr>
        </p:nvSpPr>
        <p:spPr/>
        <p:txBody>
          <a:bodyPr/>
          <a:lstStyle/>
          <a:p>
            <a:endParaRPr lang="da-DK" dirty="0"/>
          </a:p>
        </p:txBody>
      </p:sp>
    </p:spTree>
    <p:extLst>
      <p:ext uri="{BB962C8B-B14F-4D97-AF65-F5344CB8AC3E}">
        <p14:creationId xmlns:p14="http://schemas.microsoft.com/office/powerpoint/2010/main" val="327486985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woObj" preserve="1">
  <p:cSld name="Indholdsobjekter på baggrunde">
    <p:spTree>
      <p:nvGrpSpPr>
        <p:cNvPr id="1" name=""/>
        <p:cNvGrpSpPr/>
        <p:nvPr/>
      </p:nvGrpSpPr>
      <p:grpSpPr>
        <a:xfrm>
          <a:off x="0" y="0"/>
          <a:ext cx="0" cy="0"/>
          <a:chOff x="0" y="0"/>
          <a:chExt cx="0" cy="0"/>
        </a:xfrm>
      </p:grpSpPr>
      <p:sp>
        <p:nvSpPr>
          <p:cNvPr id="10" name="Rektangel 9">
            <a:extLst>
              <a:ext uri="{FF2B5EF4-FFF2-40B4-BE49-F238E27FC236}">
                <a16:creationId xmlns:a16="http://schemas.microsoft.com/office/drawing/2014/main" id="{6BC38EB6-9EC0-43F9-9816-E002D7CCA3D8}"/>
              </a:ext>
            </a:extLst>
          </p:cNvPr>
          <p:cNvSpPr/>
          <p:nvPr userDrawn="1"/>
        </p:nvSpPr>
        <p:spPr>
          <a:xfrm>
            <a:off x="1" y="0"/>
            <a:ext cx="60948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2000" noProof="0" dirty="0" err="1"/>
          </a:p>
        </p:txBody>
      </p:sp>
      <p:sp>
        <p:nvSpPr>
          <p:cNvPr id="8" name="Rektangel 7">
            <a:extLst>
              <a:ext uri="{FF2B5EF4-FFF2-40B4-BE49-F238E27FC236}">
                <a16:creationId xmlns:a16="http://schemas.microsoft.com/office/drawing/2014/main" id="{5A6B7885-DDAE-450C-B00C-E86812F046A2}"/>
              </a:ext>
            </a:extLst>
          </p:cNvPr>
          <p:cNvSpPr/>
          <p:nvPr userDrawn="1"/>
        </p:nvSpPr>
        <p:spPr>
          <a:xfrm>
            <a:off x="6094801" y="0"/>
            <a:ext cx="6097200" cy="6858000"/>
          </a:xfrm>
          <a:prstGeom prst="rect">
            <a:avLst/>
          </a:prstGeom>
          <a:solidFill>
            <a:srgbClr val="E6E6E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2000" noProof="0" dirty="0" err="1"/>
          </a:p>
        </p:txBody>
      </p:sp>
      <p:sp>
        <p:nvSpPr>
          <p:cNvPr id="2" name="Title 1"/>
          <p:cNvSpPr>
            <a:spLocks noGrp="1"/>
          </p:cNvSpPr>
          <p:nvPr>
            <p:ph type="title" hasCustomPrompt="1"/>
          </p:nvPr>
        </p:nvSpPr>
        <p:spPr>
          <a:xfrm>
            <a:off x="432000" y="632970"/>
            <a:ext cx="5297448" cy="934890"/>
          </a:xfrm>
        </p:spPr>
        <p:txBody>
          <a:bodyPr/>
          <a:lstStyle>
            <a:lvl1pPr>
              <a:defRPr>
                <a:solidFill>
                  <a:schemeClr val="bg1"/>
                </a:solidFill>
              </a:defRPr>
            </a:lvl1pPr>
          </a:lstStyle>
          <a:p>
            <a:r>
              <a:rPr lang="da-DK" dirty="0"/>
              <a:t>Overskrift skrives her i en eller to linjer</a:t>
            </a:r>
          </a:p>
        </p:txBody>
      </p:sp>
      <p:sp>
        <p:nvSpPr>
          <p:cNvPr id="3" name="Content Placeholder 2"/>
          <p:cNvSpPr>
            <a:spLocks noGrp="1"/>
          </p:cNvSpPr>
          <p:nvPr>
            <p:ph sz="half" idx="1" hasCustomPrompt="1"/>
          </p:nvPr>
        </p:nvSpPr>
        <p:spPr>
          <a:xfrm>
            <a:off x="6271200" y="182880"/>
            <a:ext cx="5745507" cy="5926712"/>
          </a:xfrm>
          <a:prstGeom prst="rect">
            <a:avLst/>
          </a:prstGeo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vl6pPr>
              <a:defRPr>
                <a:solidFill>
                  <a:schemeClr val="tx1"/>
                </a:solidFill>
              </a:defRPr>
            </a:lvl6pPr>
            <a:lvl7pPr>
              <a:defRPr>
                <a:solidFill>
                  <a:schemeClr val="tx1"/>
                </a:solidFill>
              </a:defRPr>
            </a:lvl7pPr>
            <a:lvl8pPr>
              <a:defRPr>
                <a:solidFill>
                  <a:schemeClr val="tx1"/>
                </a:solidFill>
              </a:defRPr>
            </a:lvl8pPr>
            <a:lvl9pPr>
              <a:defRPr>
                <a:solidFill>
                  <a:schemeClr val="tx1"/>
                </a:solidFill>
              </a:defRPr>
            </a:lvl9pPr>
          </a:lstStyle>
          <a:p>
            <a:pPr lvl="0"/>
            <a:r>
              <a:rPr lang="da-DK" noProof="0" dirty="0"/>
              <a:t>Klik og indsæt tabel eller graf</a:t>
            </a:r>
          </a:p>
          <a:p>
            <a:pPr lvl="1"/>
            <a:r>
              <a:rPr lang="da-DK" dirty="0"/>
              <a:t>Andet niveau</a:t>
            </a:r>
          </a:p>
          <a:p>
            <a:pPr lvl="2"/>
            <a:r>
              <a:rPr lang="da-DK" dirty="0"/>
              <a:t>Tredje niveau</a:t>
            </a:r>
          </a:p>
          <a:p>
            <a:pPr lvl="3"/>
            <a:r>
              <a:rPr lang="da-DK" dirty="0"/>
              <a:t>Fjerde niveau</a:t>
            </a:r>
          </a:p>
          <a:p>
            <a:pPr lvl="4"/>
            <a:r>
              <a:rPr lang="da-DK" dirty="0"/>
              <a:t>Femte niveau</a:t>
            </a:r>
          </a:p>
          <a:p>
            <a:pPr lvl="5"/>
            <a:r>
              <a:rPr lang="da-DK" dirty="0"/>
              <a:t>6</a:t>
            </a:r>
          </a:p>
          <a:p>
            <a:pPr lvl="6"/>
            <a:r>
              <a:rPr lang="da-DK" dirty="0"/>
              <a:t>7</a:t>
            </a:r>
          </a:p>
          <a:p>
            <a:pPr lvl="7"/>
            <a:r>
              <a:rPr lang="da-DK" dirty="0"/>
              <a:t>8</a:t>
            </a:r>
          </a:p>
          <a:p>
            <a:pPr lvl="8"/>
            <a:r>
              <a:rPr lang="da-DK" dirty="0"/>
              <a:t>9</a:t>
            </a:r>
          </a:p>
        </p:txBody>
      </p:sp>
      <p:sp>
        <p:nvSpPr>
          <p:cNvPr id="4" name="Content Placeholder 3"/>
          <p:cNvSpPr>
            <a:spLocks noGrp="1"/>
          </p:cNvSpPr>
          <p:nvPr>
            <p:ph sz="half" idx="2" hasCustomPrompt="1"/>
          </p:nvPr>
        </p:nvSpPr>
        <p:spPr>
          <a:xfrm>
            <a:off x="432000" y="1900800"/>
            <a:ext cx="5297448" cy="4197924"/>
          </a:xfrm>
          <a:prstGeom prst="rect">
            <a:avLst/>
          </a:prstGeo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vl6pPr>
              <a:defRPr>
                <a:solidFill>
                  <a:schemeClr val="bg1"/>
                </a:solidFill>
              </a:defRPr>
            </a:lvl6pPr>
            <a:lvl7pPr>
              <a:defRPr>
                <a:solidFill>
                  <a:schemeClr val="bg1"/>
                </a:solidFill>
              </a:defRPr>
            </a:lvl7pPr>
            <a:lvl8pPr>
              <a:defRPr>
                <a:solidFill>
                  <a:schemeClr val="bg1"/>
                </a:solidFill>
              </a:defRPr>
            </a:lvl8pPr>
            <a:lvl9pPr>
              <a:defRPr>
                <a:solidFill>
                  <a:schemeClr val="bg1"/>
                </a:solidFill>
              </a:defRPr>
            </a:lvl9pPr>
          </a:lstStyle>
          <a:p>
            <a:pPr lvl="0"/>
            <a:r>
              <a:rPr lang="da-DK" noProof="0" dirty="0"/>
              <a:t>Klik og indsæt tekst</a:t>
            </a:r>
          </a:p>
          <a:p>
            <a:pPr lvl="1"/>
            <a:r>
              <a:rPr lang="da-DK" dirty="0"/>
              <a:t>Andet niveau</a:t>
            </a:r>
          </a:p>
          <a:p>
            <a:pPr lvl="2"/>
            <a:r>
              <a:rPr lang="da-DK" dirty="0"/>
              <a:t>Tredje niveau</a:t>
            </a:r>
          </a:p>
          <a:p>
            <a:pPr lvl="3"/>
            <a:r>
              <a:rPr lang="da-DK" dirty="0"/>
              <a:t>Fjerde niveau</a:t>
            </a:r>
          </a:p>
          <a:p>
            <a:pPr lvl="4"/>
            <a:r>
              <a:rPr lang="da-DK" dirty="0"/>
              <a:t>Femte niveau</a:t>
            </a:r>
          </a:p>
          <a:p>
            <a:pPr lvl="5"/>
            <a:r>
              <a:rPr lang="da-DK" dirty="0"/>
              <a:t>6</a:t>
            </a:r>
          </a:p>
          <a:p>
            <a:pPr lvl="6"/>
            <a:r>
              <a:rPr lang="da-DK" dirty="0"/>
              <a:t>7</a:t>
            </a:r>
          </a:p>
          <a:p>
            <a:pPr lvl="7"/>
            <a:r>
              <a:rPr lang="da-DK" dirty="0"/>
              <a:t>8</a:t>
            </a:r>
          </a:p>
          <a:p>
            <a:pPr lvl="8"/>
            <a:r>
              <a:rPr lang="da-DK" dirty="0"/>
              <a:t>9</a:t>
            </a:r>
          </a:p>
        </p:txBody>
      </p:sp>
      <p:sp>
        <p:nvSpPr>
          <p:cNvPr id="9" name="Ikoner">
            <a:extLst>
              <a:ext uri="{FF2B5EF4-FFF2-40B4-BE49-F238E27FC236}">
                <a16:creationId xmlns:a16="http://schemas.microsoft.com/office/drawing/2014/main" id="{6EA125FF-4EB2-4137-A13A-E01C5CAD6766}"/>
              </a:ext>
            </a:extLst>
          </p:cNvPr>
          <p:cNvSpPr>
            <a:spLocks noEditPoints="1"/>
          </p:cNvSpPr>
          <p:nvPr userDrawn="1"/>
        </p:nvSpPr>
        <p:spPr bwMode="auto">
          <a:xfrm>
            <a:off x="11360253" y="6433592"/>
            <a:ext cx="399747" cy="100408"/>
          </a:xfrm>
          <a:custGeom>
            <a:avLst/>
            <a:gdLst>
              <a:gd name="T0" fmla="*/ 1157 w 1157"/>
              <a:gd name="T1" fmla="*/ 144 h 288"/>
              <a:gd name="T2" fmla="*/ 1013 w 1157"/>
              <a:gd name="T3" fmla="*/ 288 h 288"/>
              <a:gd name="T4" fmla="*/ 869 w 1157"/>
              <a:gd name="T5" fmla="*/ 144 h 288"/>
              <a:gd name="T6" fmla="*/ 1013 w 1157"/>
              <a:gd name="T7" fmla="*/ 0 h 288"/>
              <a:gd name="T8" fmla="*/ 1157 w 1157"/>
              <a:gd name="T9" fmla="*/ 144 h 288"/>
              <a:gd name="T10" fmla="*/ 643 w 1157"/>
              <a:gd name="T11" fmla="*/ 5 h 288"/>
              <a:gd name="T12" fmla="*/ 569 w 1157"/>
              <a:gd name="T13" fmla="*/ 5 h 288"/>
              <a:gd name="T14" fmla="*/ 569 w 1157"/>
              <a:gd name="T15" fmla="*/ 107 h 288"/>
              <a:gd name="T16" fmla="*/ 467 w 1157"/>
              <a:gd name="T17" fmla="*/ 107 h 288"/>
              <a:gd name="T18" fmla="*/ 467 w 1157"/>
              <a:gd name="T19" fmla="*/ 181 h 288"/>
              <a:gd name="T20" fmla="*/ 569 w 1157"/>
              <a:gd name="T21" fmla="*/ 181 h 288"/>
              <a:gd name="T22" fmla="*/ 569 w 1157"/>
              <a:gd name="T23" fmla="*/ 283 h 288"/>
              <a:gd name="T24" fmla="*/ 643 w 1157"/>
              <a:gd name="T25" fmla="*/ 283 h 288"/>
              <a:gd name="T26" fmla="*/ 643 w 1157"/>
              <a:gd name="T27" fmla="*/ 181 h 288"/>
              <a:gd name="T28" fmla="*/ 745 w 1157"/>
              <a:gd name="T29" fmla="*/ 181 h 288"/>
              <a:gd name="T30" fmla="*/ 745 w 1157"/>
              <a:gd name="T31" fmla="*/ 107 h 288"/>
              <a:gd name="T32" fmla="*/ 643 w 1157"/>
              <a:gd name="T33" fmla="*/ 107 h 288"/>
              <a:gd name="T34" fmla="*/ 643 w 1157"/>
              <a:gd name="T35" fmla="*/ 5 h 288"/>
              <a:gd name="T36" fmla="*/ 255 w 1157"/>
              <a:gd name="T37" fmla="*/ 0 h 288"/>
              <a:gd name="T38" fmla="*/ 174 w 1157"/>
              <a:gd name="T39" fmla="*/ 53 h 288"/>
              <a:gd name="T40" fmla="*/ 93 w 1157"/>
              <a:gd name="T41" fmla="*/ 0 h 288"/>
              <a:gd name="T42" fmla="*/ 0 w 1157"/>
              <a:gd name="T43" fmla="*/ 91 h 288"/>
              <a:gd name="T44" fmla="*/ 174 w 1157"/>
              <a:gd name="T45" fmla="*/ 288 h 288"/>
              <a:gd name="T46" fmla="*/ 347 w 1157"/>
              <a:gd name="T47" fmla="*/ 91 h 288"/>
              <a:gd name="T48" fmla="*/ 255 w 1157"/>
              <a:gd name="T49" fmla="*/ 0 h 2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157" h="288">
                <a:moveTo>
                  <a:pt x="1157" y="144"/>
                </a:moveTo>
                <a:cubicBezTo>
                  <a:pt x="1157" y="223"/>
                  <a:pt x="1092" y="288"/>
                  <a:pt x="1013" y="288"/>
                </a:cubicBezTo>
                <a:cubicBezTo>
                  <a:pt x="933" y="288"/>
                  <a:pt x="869" y="223"/>
                  <a:pt x="869" y="144"/>
                </a:cubicBezTo>
                <a:cubicBezTo>
                  <a:pt x="869" y="65"/>
                  <a:pt x="933" y="0"/>
                  <a:pt x="1013" y="0"/>
                </a:cubicBezTo>
                <a:cubicBezTo>
                  <a:pt x="1092" y="0"/>
                  <a:pt x="1157" y="65"/>
                  <a:pt x="1157" y="144"/>
                </a:cubicBezTo>
                <a:close/>
                <a:moveTo>
                  <a:pt x="643" y="5"/>
                </a:moveTo>
                <a:cubicBezTo>
                  <a:pt x="569" y="5"/>
                  <a:pt x="569" y="5"/>
                  <a:pt x="569" y="5"/>
                </a:cubicBezTo>
                <a:cubicBezTo>
                  <a:pt x="569" y="107"/>
                  <a:pt x="569" y="107"/>
                  <a:pt x="569" y="107"/>
                </a:cubicBezTo>
                <a:cubicBezTo>
                  <a:pt x="467" y="107"/>
                  <a:pt x="467" y="107"/>
                  <a:pt x="467" y="107"/>
                </a:cubicBezTo>
                <a:cubicBezTo>
                  <a:pt x="467" y="181"/>
                  <a:pt x="467" y="181"/>
                  <a:pt x="467" y="181"/>
                </a:cubicBezTo>
                <a:cubicBezTo>
                  <a:pt x="569" y="181"/>
                  <a:pt x="569" y="181"/>
                  <a:pt x="569" y="181"/>
                </a:cubicBezTo>
                <a:cubicBezTo>
                  <a:pt x="569" y="283"/>
                  <a:pt x="569" y="283"/>
                  <a:pt x="569" y="283"/>
                </a:cubicBezTo>
                <a:cubicBezTo>
                  <a:pt x="643" y="283"/>
                  <a:pt x="643" y="283"/>
                  <a:pt x="643" y="283"/>
                </a:cubicBezTo>
                <a:cubicBezTo>
                  <a:pt x="643" y="181"/>
                  <a:pt x="643" y="181"/>
                  <a:pt x="643" y="181"/>
                </a:cubicBezTo>
                <a:cubicBezTo>
                  <a:pt x="745" y="181"/>
                  <a:pt x="745" y="181"/>
                  <a:pt x="745" y="181"/>
                </a:cubicBezTo>
                <a:cubicBezTo>
                  <a:pt x="745" y="107"/>
                  <a:pt x="745" y="107"/>
                  <a:pt x="745" y="107"/>
                </a:cubicBezTo>
                <a:cubicBezTo>
                  <a:pt x="643" y="107"/>
                  <a:pt x="643" y="107"/>
                  <a:pt x="643" y="107"/>
                </a:cubicBezTo>
                <a:lnTo>
                  <a:pt x="643" y="5"/>
                </a:lnTo>
                <a:close/>
                <a:moveTo>
                  <a:pt x="255" y="0"/>
                </a:moveTo>
                <a:cubicBezTo>
                  <a:pt x="196" y="0"/>
                  <a:pt x="174" y="53"/>
                  <a:pt x="174" y="53"/>
                </a:cubicBezTo>
                <a:cubicBezTo>
                  <a:pt x="174" y="53"/>
                  <a:pt x="151" y="0"/>
                  <a:pt x="93" y="0"/>
                </a:cubicBezTo>
                <a:cubicBezTo>
                  <a:pt x="27" y="0"/>
                  <a:pt x="0" y="57"/>
                  <a:pt x="0" y="91"/>
                </a:cubicBezTo>
                <a:cubicBezTo>
                  <a:pt x="0" y="159"/>
                  <a:pt x="80" y="244"/>
                  <a:pt x="174" y="288"/>
                </a:cubicBezTo>
                <a:cubicBezTo>
                  <a:pt x="267" y="244"/>
                  <a:pt x="347" y="159"/>
                  <a:pt x="347" y="91"/>
                </a:cubicBezTo>
                <a:cubicBezTo>
                  <a:pt x="347" y="57"/>
                  <a:pt x="320" y="0"/>
                  <a:pt x="255" y="0"/>
                </a:cubicBez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da-DK" dirty="0"/>
          </a:p>
        </p:txBody>
      </p:sp>
      <p:sp>
        <p:nvSpPr>
          <p:cNvPr id="13" name="Pladsholder til slidenummer 12">
            <a:extLst>
              <a:ext uri="{FF2B5EF4-FFF2-40B4-BE49-F238E27FC236}">
                <a16:creationId xmlns:a16="http://schemas.microsoft.com/office/drawing/2014/main" id="{C93FE44B-8E32-4C27-94AF-F71D14C85D35}"/>
              </a:ext>
            </a:extLst>
          </p:cNvPr>
          <p:cNvSpPr>
            <a:spLocks noGrp="1"/>
          </p:cNvSpPr>
          <p:nvPr>
            <p:ph type="sldNum" sz="quarter" idx="12"/>
          </p:nvPr>
        </p:nvSpPr>
        <p:spPr/>
        <p:txBody>
          <a:bodyPr/>
          <a:lstStyle>
            <a:lvl1pPr>
              <a:defRPr>
                <a:solidFill>
                  <a:schemeClr val="bg1"/>
                </a:solidFill>
              </a:defRPr>
            </a:lvl1pPr>
          </a:lstStyle>
          <a:p>
            <a:r>
              <a:rPr lang="da-DK" dirty="0"/>
              <a:t>Side </a:t>
            </a:r>
            <a:fld id="{24C8C45C-947F-4981-8B3F-4F32E973C901}" type="slidenum">
              <a:rPr lang="da-DK" smtClean="0"/>
              <a:pPr/>
              <a:t>‹nr.›</a:t>
            </a:fld>
            <a:endParaRPr lang="da-DK" dirty="0"/>
          </a:p>
        </p:txBody>
      </p:sp>
      <p:sp>
        <p:nvSpPr>
          <p:cNvPr id="11" name="Pladsholder til dato 10" hidden="1">
            <a:extLst>
              <a:ext uri="{FF2B5EF4-FFF2-40B4-BE49-F238E27FC236}">
                <a16:creationId xmlns:a16="http://schemas.microsoft.com/office/drawing/2014/main" id="{8797082D-BCBF-4A53-BC27-DAFA0D88F346}"/>
              </a:ext>
            </a:extLst>
          </p:cNvPr>
          <p:cNvSpPr>
            <a:spLocks noGrp="1"/>
          </p:cNvSpPr>
          <p:nvPr>
            <p:ph type="dt" sz="half" idx="10"/>
          </p:nvPr>
        </p:nvSpPr>
        <p:spPr/>
        <p:txBody>
          <a:bodyPr/>
          <a:lstStyle/>
          <a:p>
            <a:endParaRPr lang="da-DK" dirty="0"/>
          </a:p>
        </p:txBody>
      </p:sp>
      <p:sp>
        <p:nvSpPr>
          <p:cNvPr id="12" name="Pladsholder til sidefod 11" hidden="1">
            <a:extLst>
              <a:ext uri="{FF2B5EF4-FFF2-40B4-BE49-F238E27FC236}">
                <a16:creationId xmlns:a16="http://schemas.microsoft.com/office/drawing/2014/main" id="{4D9FF13F-592A-4460-ACB8-9F49BEF11615}"/>
              </a:ext>
            </a:extLst>
          </p:cNvPr>
          <p:cNvSpPr>
            <a:spLocks noGrp="1"/>
          </p:cNvSpPr>
          <p:nvPr>
            <p:ph type="ftr" sz="quarter" idx="11"/>
          </p:nvPr>
        </p:nvSpPr>
        <p:spPr/>
        <p:txBody>
          <a:bodyPr/>
          <a:lstStyle/>
          <a:p>
            <a:endParaRPr lang="da-DK" dirty="0"/>
          </a:p>
        </p:txBody>
      </p:sp>
    </p:spTree>
    <p:extLst>
      <p:ext uri="{BB962C8B-B14F-4D97-AF65-F5344CB8AC3E}">
        <p14:creationId xmlns:p14="http://schemas.microsoft.com/office/powerpoint/2010/main" val="221338635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Farvet baggrund og indholdsobjekt">
    <p:spTree>
      <p:nvGrpSpPr>
        <p:cNvPr id="1" name=""/>
        <p:cNvGrpSpPr/>
        <p:nvPr/>
      </p:nvGrpSpPr>
      <p:grpSpPr>
        <a:xfrm>
          <a:off x="0" y="0"/>
          <a:ext cx="0" cy="0"/>
          <a:chOff x="0" y="0"/>
          <a:chExt cx="0" cy="0"/>
        </a:xfrm>
      </p:grpSpPr>
      <p:sp>
        <p:nvSpPr>
          <p:cNvPr id="10" name="Rektangel 9">
            <a:extLst>
              <a:ext uri="{FF2B5EF4-FFF2-40B4-BE49-F238E27FC236}">
                <a16:creationId xmlns:a16="http://schemas.microsoft.com/office/drawing/2014/main" id="{6EFDE22D-AEC6-44D1-9036-1CBF65072CEB}"/>
              </a:ext>
            </a:extLst>
          </p:cNvPr>
          <p:cNvSpPr/>
          <p:nvPr userDrawn="1"/>
        </p:nvSpPr>
        <p:spPr>
          <a:xfrm>
            <a:off x="0" y="0"/>
            <a:ext cx="60948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2000" noProof="0" dirty="0" err="1"/>
          </a:p>
        </p:txBody>
      </p:sp>
      <p:sp>
        <p:nvSpPr>
          <p:cNvPr id="2" name="Title 1"/>
          <p:cNvSpPr>
            <a:spLocks noGrp="1"/>
          </p:cNvSpPr>
          <p:nvPr>
            <p:ph type="title" hasCustomPrompt="1"/>
          </p:nvPr>
        </p:nvSpPr>
        <p:spPr>
          <a:xfrm>
            <a:off x="6454800" y="632970"/>
            <a:ext cx="5299200" cy="934890"/>
          </a:xfrm>
        </p:spPr>
        <p:txBody>
          <a:bodyPr/>
          <a:lstStyle>
            <a:lvl1pPr>
              <a:lnSpc>
                <a:spcPct val="89000"/>
              </a:lnSpc>
              <a:defRPr sz="3000">
                <a:solidFill>
                  <a:schemeClr val="accent1"/>
                </a:solidFill>
              </a:defRPr>
            </a:lvl1pPr>
          </a:lstStyle>
          <a:p>
            <a:r>
              <a:rPr lang="da-DK" dirty="0"/>
              <a:t>Overskrift skrives her i en eller to linjer</a:t>
            </a:r>
          </a:p>
        </p:txBody>
      </p:sp>
      <p:sp>
        <p:nvSpPr>
          <p:cNvPr id="3" name="Content Placeholder 2"/>
          <p:cNvSpPr>
            <a:spLocks noGrp="1"/>
          </p:cNvSpPr>
          <p:nvPr>
            <p:ph sz="half" idx="1" hasCustomPrompt="1"/>
          </p:nvPr>
        </p:nvSpPr>
        <p:spPr>
          <a:xfrm>
            <a:off x="6454800" y="1900238"/>
            <a:ext cx="5299200" cy="4197350"/>
          </a:xfrm>
          <a:prstGeom prst="rect">
            <a:avLst/>
          </a:prstGeom>
        </p:spPr>
        <p:txBody>
          <a:bodyPr/>
          <a:lstStyle>
            <a:lvl1pPr>
              <a:defRPr>
                <a:solidFill>
                  <a:schemeClr val="accent1"/>
                </a:solidFill>
              </a:defRPr>
            </a:lvl1pPr>
            <a:lvl2pPr>
              <a:defRPr>
                <a:solidFill>
                  <a:schemeClr val="accent1"/>
                </a:solidFill>
              </a:defRPr>
            </a:lvl2pPr>
            <a:lvl3pPr>
              <a:defRPr>
                <a:solidFill>
                  <a:schemeClr val="accent1"/>
                </a:solidFill>
              </a:defRPr>
            </a:lvl3pPr>
            <a:lvl4pPr>
              <a:defRPr>
                <a:solidFill>
                  <a:schemeClr val="accent1"/>
                </a:solidFill>
              </a:defRPr>
            </a:lvl4pPr>
            <a:lvl5pPr>
              <a:defRPr>
                <a:solidFill>
                  <a:schemeClr val="accent1"/>
                </a:solidFill>
              </a:defRPr>
            </a:lvl5pPr>
            <a:lvl6pPr>
              <a:defRPr>
                <a:solidFill>
                  <a:schemeClr val="accent1"/>
                </a:solidFill>
              </a:defRPr>
            </a:lvl6pPr>
            <a:lvl7pPr>
              <a:defRPr>
                <a:solidFill>
                  <a:schemeClr val="accent1"/>
                </a:solidFill>
              </a:defRPr>
            </a:lvl7pPr>
            <a:lvl8pPr>
              <a:defRPr>
                <a:solidFill>
                  <a:schemeClr val="accent1"/>
                </a:solidFill>
              </a:defRPr>
            </a:lvl8pPr>
            <a:lvl9pPr>
              <a:defRPr>
                <a:solidFill>
                  <a:schemeClr val="accent1"/>
                </a:solidFill>
              </a:defRPr>
            </a:lvl9pPr>
          </a:lstStyle>
          <a:p>
            <a:pPr lvl="0"/>
            <a:r>
              <a:rPr lang="da-DK" noProof="0" dirty="0"/>
              <a:t>Klik og indsæt tekst</a:t>
            </a:r>
          </a:p>
          <a:p>
            <a:pPr lvl="1"/>
            <a:r>
              <a:rPr lang="da-DK" dirty="0"/>
              <a:t>Andet niveau</a:t>
            </a:r>
          </a:p>
          <a:p>
            <a:pPr lvl="2"/>
            <a:r>
              <a:rPr lang="da-DK" dirty="0"/>
              <a:t>Tredje niveau</a:t>
            </a:r>
          </a:p>
          <a:p>
            <a:pPr lvl="3"/>
            <a:r>
              <a:rPr lang="da-DK" dirty="0"/>
              <a:t>Fjerde niveau</a:t>
            </a:r>
          </a:p>
          <a:p>
            <a:pPr lvl="4"/>
            <a:r>
              <a:rPr lang="da-DK" dirty="0"/>
              <a:t>Femte niveau</a:t>
            </a:r>
          </a:p>
          <a:p>
            <a:pPr lvl="5"/>
            <a:r>
              <a:rPr lang="da-DK" dirty="0"/>
              <a:t>6</a:t>
            </a:r>
          </a:p>
          <a:p>
            <a:pPr lvl="6"/>
            <a:r>
              <a:rPr lang="da-DK" dirty="0"/>
              <a:t>7</a:t>
            </a:r>
          </a:p>
          <a:p>
            <a:pPr lvl="7"/>
            <a:r>
              <a:rPr lang="da-DK" dirty="0"/>
              <a:t>8</a:t>
            </a:r>
          </a:p>
          <a:p>
            <a:pPr lvl="8"/>
            <a:r>
              <a:rPr lang="da-DK" dirty="0"/>
              <a:t>9</a:t>
            </a:r>
          </a:p>
        </p:txBody>
      </p:sp>
      <p:sp>
        <p:nvSpPr>
          <p:cNvPr id="9" name="Ikoner">
            <a:extLst>
              <a:ext uri="{FF2B5EF4-FFF2-40B4-BE49-F238E27FC236}">
                <a16:creationId xmlns:a16="http://schemas.microsoft.com/office/drawing/2014/main" id="{6EA125FF-4EB2-4137-A13A-E01C5CAD6766}"/>
              </a:ext>
            </a:extLst>
          </p:cNvPr>
          <p:cNvSpPr>
            <a:spLocks noEditPoints="1"/>
          </p:cNvSpPr>
          <p:nvPr userDrawn="1"/>
        </p:nvSpPr>
        <p:spPr bwMode="auto">
          <a:xfrm>
            <a:off x="11360253" y="6433592"/>
            <a:ext cx="399747" cy="100408"/>
          </a:xfrm>
          <a:custGeom>
            <a:avLst/>
            <a:gdLst>
              <a:gd name="T0" fmla="*/ 1157 w 1157"/>
              <a:gd name="T1" fmla="*/ 144 h 288"/>
              <a:gd name="T2" fmla="*/ 1013 w 1157"/>
              <a:gd name="T3" fmla="*/ 288 h 288"/>
              <a:gd name="T4" fmla="*/ 869 w 1157"/>
              <a:gd name="T5" fmla="*/ 144 h 288"/>
              <a:gd name="T6" fmla="*/ 1013 w 1157"/>
              <a:gd name="T7" fmla="*/ 0 h 288"/>
              <a:gd name="T8" fmla="*/ 1157 w 1157"/>
              <a:gd name="T9" fmla="*/ 144 h 288"/>
              <a:gd name="T10" fmla="*/ 643 w 1157"/>
              <a:gd name="T11" fmla="*/ 5 h 288"/>
              <a:gd name="T12" fmla="*/ 569 w 1157"/>
              <a:gd name="T13" fmla="*/ 5 h 288"/>
              <a:gd name="T14" fmla="*/ 569 w 1157"/>
              <a:gd name="T15" fmla="*/ 107 h 288"/>
              <a:gd name="T16" fmla="*/ 467 w 1157"/>
              <a:gd name="T17" fmla="*/ 107 h 288"/>
              <a:gd name="T18" fmla="*/ 467 w 1157"/>
              <a:gd name="T19" fmla="*/ 181 h 288"/>
              <a:gd name="T20" fmla="*/ 569 w 1157"/>
              <a:gd name="T21" fmla="*/ 181 h 288"/>
              <a:gd name="T22" fmla="*/ 569 w 1157"/>
              <a:gd name="T23" fmla="*/ 283 h 288"/>
              <a:gd name="T24" fmla="*/ 643 w 1157"/>
              <a:gd name="T25" fmla="*/ 283 h 288"/>
              <a:gd name="T26" fmla="*/ 643 w 1157"/>
              <a:gd name="T27" fmla="*/ 181 h 288"/>
              <a:gd name="T28" fmla="*/ 745 w 1157"/>
              <a:gd name="T29" fmla="*/ 181 h 288"/>
              <a:gd name="T30" fmla="*/ 745 w 1157"/>
              <a:gd name="T31" fmla="*/ 107 h 288"/>
              <a:gd name="T32" fmla="*/ 643 w 1157"/>
              <a:gd name="T33" fmla="*/ 107 h 288"/>
              <a:gd name="T34" fmla="*/ 643 w 1157"/>
              <a:gd name="T35" fmla="*/ 5 h 288"/>
              <a:gd name="T36" fmla="*/ 255 w 1157"/>
              <a:gd name="T37" fmla="*/ 0 h 288"/>
              <a:gd name="T38" fmla="*/ 174 w 1157"/>
              <a:gd name="T39" fmla="*/ 53 h 288"/>
              <a:gd name="T40" fmla="*/ 93 w 1157"/>
              <a:gd name="T41" fmla="*/ 0 h 288"/>
              <a:gd name="T42" fmla="*/ 0 w 1157"/>
              <a:gd name="T43" fmla="*/ 91 h 288"/>
              <a:gd name="T44" fmla="*/ 174 w 1157"/>
              <a:gd name="T45" fmla="*/ 288 h 288"/>
              <a:gd name="T46" fmla="*/ 347 w 1157"/>
              <a:gd name="T47" fmla="*/ 91 h 288"/>
              <a:gd name="T48" fmla="*/ 255 w 1157"/>
              <a:gd name="T49" fmla="*/ 0 h 2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157" h="288">
                <a:moveTo>
                  <a:pt x="1157" y="144"/>
                </a:moveTo>
                <a:cubicBezTo>
                  <a:pt x="1157" y="223"/>
                  <a:pt x="1092" y="288"/>
                  <a:pt x="1013" y="288"/>
                </a:cubicBezTo>
                <a:cubicBezTo>
                  <a:pt x="933" y="288"/>
                  <a:pt x="869" y="223"/>
                  <a:pt x="869" y="144"/>
                </a:cubicBezTo>
                <a:cubicBezTo>
                  <a:pt x="869" y="65"/>
                  <a:pt x="933" y="0"/>
                  <a:pt x="1013" y="0"/>
                </a:cubicBezTo>
                <a:cubicBezTo>
                  <a:pt x="1092" y="0"/>
                  <a:pt x="1157" y="65"/>
                  <a:pt x="1157" y="144"/>
                </a:cubicBezTo>
                <a:close/>
                <a:moveTo>
                  <a:pt x="643" y="5"/>
                </a:moveTo>
                <a:cubicBezTo>
                  <a:pt x="569" y="5"/>
                  <a:pt x="569" y="5"/>
                  <a:pt x="569" y="5"/>
                </a:cubicBezTo>
                <a:cubicBezTo>
                  <a:pt x="569" y="107"/>
                  <a:pt x="569" y="107"/>
                  <a:pt x="569" y="107"/>
                </a:cubicBezTo>
                <a:cubicBezTo>
                  <a:pt x="467" y="107"/>
                  <a:pt x="467" y="107"/>
                  <a:pt x="467" y="107"/>
                </a:cubicBezTo>
                <a:cubicBezTo>
                  <a:pt x="467" y="181"/>
                  <a:pt x="467" y="181"/>
                  <a:pt x="467" y="181"/>
                </a:cubicBezTo>
                <a:cubicBezTo>
                  <a:pt x="569" y="181"/>
                  <a:pt x="569" y="181"/>
                  <a:pt x="569" y="181"/>
                </a:cubicBezTo>
                <a:cubicBezTo>
                  <a:pt x="569" y="283"/>
                  <a:pt x="569" y="283"/>
                  <a:pt x="569" y="283"/>
                </a:cubicBezTo>
                <a:cubicBezTo>
                  <a:pt x="643" y="283"/>
                  <a:pt x="643" y="283"/>
                  <a:pt x="643" y="283"/>
                </a:cubicBezTo>
                <a:cubicBezTo>
                  <a:pt x="643" y="181"/>
                  <a:pt x="643" y="181"/>
                  <a:pt x="643" y="181"/>
                </a:cubicBezTo>
                <a:cubicBezTo>
                  <a:pt x="745" y="181"/>
                  <a:pt x="745" y="181"/>
                  <a:pt x="745" y="181"/>
                </a:cubicBezTo>
                <a:cubicBezTo>
                  <a:pt x="745" y="107"/>
                  <a:pt x="745" y="107"/>
                  <a:pt x="745" y="107"/>
                </a:cubicBezTo>
                <a:cubicBezTo>
                  <a:pt x="643" y="107"/>
                  <a:pt x="643" y="107"/>
                  <a:pt x="643" y="107"/>
                </a:cubicBezTo>
                <a:lnTo>
                  <a:pt x="643" y="5"/>
                </a:lnTo>
                <a:close/>
                <a:moveTo>
                  <a:pt x="255" y="0"/>
                </a:moveTo>
                <a:cubicBezTo>
                  <a:pt x="196" y="0"/>
                  <a:pt x="174" y="53"/>
                  <a:pt x="174" y="53"/>
                </a:cubicBezTo>
                <a:cubicBezTo>
                  <a:pt x="174" y="53"/>
                  <a:pt x="151" y="0"/>
                  <a:pt x="93" y="0"/>
                </a:cubicBezTo>
                <a:cubicBezTo>
                  <a:pt x="27" y="0"/>
                  <a:pt x="0" y="57"/>
                  <a:pt x="0" y="91"/>
                </a:cubicBezTo>
                <a:cubicBezTo>
                  <a:pt x="0" y="159"/>
                  <a:pt x="80" y="244"/>
                  <a:pt x="174" y="288"/>
                </a:cubicBezTo>
                <a:cubicBezTo>
                  <a:pt x="267" y="244"/>
                  <a:pt x="347" y="159"/>
                  <a:pt x="347" y="91"/>
                </a:cubicBezTo>
                <a:cubicBezTo>
                  <a:pt x="347" y="57"/>
                  <a:pt x="320" y="0"/>
                  <a:pt x="255" y="0"/>
                </a:cubicBez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da-DK" dirty="0"/>
          </a:p>
        </p:txBody>
      </p:sp>
      <p:sp>
        <p:nvSpPr>
          <p:cNvPr id="13" name="Pladsholder til slidenummer 12">
            <a:extLst>
              <a:ext uri="{FF2B5EF4-FFF2-40B4-BE49-F238E27FC236}">
                <a16:creationId xmlns:a16="http://schemas.microsoft.com/office/drawing/2014/main" id="{C5C33635-6099-4D0D-AB14-EA159BE88583}"/>
              </a:ext>
            </a:extLst>
          </p:cNvPr>
          <p:cNvSpPr>
            <a:spLocks noGrp="1"/>
          </p:cNvSpPr>
          <p:nvPr>
            <p:ph type="sldNum" sz="quarter" idx="12"/>
          </p:nvPr>
        </p:nvSpPr>
        <p:spPr/>
        <p:txBody>
          <a:bodyPr/>
          <a:lstStyle>
            <a:lvl1pPr>
              <a:defRPr>
                <a:solidFill>
                  <a:schemeClr val="accent1"/>
                </a:solidFill>
              </a:defRPr>
            </a:lvl1pPr>
          </a:lstStyle>
          <a:p>
            <a:r>
              <a:rPr lang="da-DK" dirty="0"/>
              <a:t>Side </a:t>
            </a:r>
            <a:fld id="{24C8C45C-947F-4981-8B3F-4F32E973C901}" type="slidenum">
              <a:rPr lang="da-DK" smtClean="0"/>
              <a:pPr/>
              <a:t>‹nr.›</a:t>
            </a:fld>
            <a:endParaRPr lang="da-DK" dirty="0"/>
          </a:p>
        </p:txBody>
      </p:sp>
      <p:sp>
        <p:nvSpPr>
          <p:cNvPr id="11" name="Pladsholder til dato 10" hidden="1">
            <a:extLst>
              <a:ext uri="{FF2B5EF4-FFF2-40B4-BE49-F238E27FC236}">
                <a16:creationId xmlns:a16="http://schemas.microsoft.com/office/drawing/2014/main" id="{0E64D43B-1701-4143-A634-F2184E644080}"/>
              </a:ext>
            </a:extLst>
          </p:cNvPr>
          <p:cNvSpPr>
            <a:spLocks noGrp="1"/>
          </p:cNvSpPr>
          <p:nvPr>
            <p:ph type="dt" sz="half" idx="10"/>
          </p:nvPr>
        </p:nvSpPr>
        <p:spPr/>
        <p:txBody>
          <a:bodyPr/>
          <a:lstStyle/>
          <a:p>
            <a:endParaRPr lang="da-DK" dirty="0"/>
          </a:p>
        </p:txBody>
      </p:sp>
      <p:sp>
        <p:nvSpPr>
          <p:cNvPr id="12" name="Pladsholder til sidefod 11" hidden="1">
            <a:extLst>
              <a:ext uri="{FF2B5EF4-FFF2-40B4-BE49-F238E27FC236}">
                <a16:creationId xmlns:a16="http://schemas.microsoft.com/office/drawing/2014/main" id="{A5C4B665-3B2D-4FA3-8EF2-DE6A06F0B308}"/>
              </a:ext>
            </a:extLst>
          </p:cNvPr>
          <p:cNvSpPr>
            <a:spLocks noGrp="1"/>
          </p:cNvSpPr>
          <p:nvPr>
            <p:ph type="ftr" sz="quarter" idx="11"/>
          </p:nvPr>
        </p:nvSpPr>
        <p:spPr/>
        <p:txBody>
          <a:bodyPr/>
          <a:lstStyle/>
          <a:p>
            <a:endParaRPr lang="da-DK" dirty="0"/>
          </a:p>
        </p:txBody>
      </p:sp>
    </p:spTree>
    <p:extLst>
      <p:ext uri="{BB962C8B-B14F-4D97-AF65-F5344CB8AC3E}">
        <p14:creationId xmlns:p14="http://schemas.microsoft.com/office/powerpoint/2010/main" val="363212332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al og tekst">
    <p:spTree>
      <p:nvGrpSpPr>
        <p:cNvPr id="1" name=""/>
        <p:cNvGrpSpPr/>
        <p:nvPr/>
      </p:nvGrpSpPr>
      <p:grpSpPr>
        <a:xfrm>
          <a:off x="0" y="0"/>
          <a:ext cx="0" cy="0"/>
          <a:chOff x="0" y="0"/>
          <a:chExt cx="0" cy="0"/>
        </a:xfrm>
      </p:grpSpPr>
      <p:sp>
        <p:nvSpPr>
          <p:cNvPr id="10" name="Rektangel 9">
            <a:extLst>
              <a:ext uri="{FF2B5EF4-FFF2-40B4-BE49-F238E27FC236}">
                <a16:creationId xmlns:a16="http://schemas.microsoft.com/office/drawing/2014/main" id="{6EFDE22D-AEC6-44D1-9036-1CBF65072CEB}"/>
              </a:ext>
            </a:extLst>
          </p:cNvPr>
          <p:cNvSpPr/>
          <p:nvPr userDrawn="1"/>
        </p:nvSpPr>
        <p:spPr>
          <a:xfrm>
            <a:off x="0" y="0"/>
            <a:ext cx="60948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2000" noProof="0" dirty="0" err="1"/>
          </a:p>
        </p:txBody>
      </p:sp>
      <p:sp>
        <p:nvSpPr>
          <p:cNvPr id="2" name="Title 1"/>
          <p:cNvSpPr>
            <a:spLocks noGrp="1"/>
          </p:cNvSpPr>
          <p:nvPr>
            <p:ph type="title" hasCustomPrompt="1"/>
          </p:nvPr>
        </p:nvSpPr>
        <p:spPr>
          <a:xfrm>
            <a:off x="6454800" y="632970"/>
            <a:ext cx="5299200" cy="934890"/>
          </a:xfrm>
        </p:spPr>
        <p:txBody>
          <a:bodyPr/>
          <a:lstStyle>
            <a:lvl1pPr>
              <a:lnSpc>
                <a:spcPct val="89000"/>
              </a:lnSpc>
              <a:defRPr sz="3000">
                <a:solidFill>
                  <a:schemeClr val="accent1"/>
                </a:solidFill>
              </a:defRPr>
            </a:lvl1pPr>
          </a:lstStyle>
          <a:p>
            <a:r>
              <a:rPr lang="da-DK" dirty="0"/>
              <a:t>Overskrift skrives her i en eller to linjer</a:t>
            </a:r>
          </a:p>
        </p:txBody>
      </p:sp>
      <p:sp>
        <p:nvSpPr>
          <p:cNvPr id="3" name="Content Placeholder 2"/>
          <p:cNvSpPr>
            <a:spLocks noGrp="1"/>
          </p:cNvSpPr>
          <p:nvPr>
            <p:ph sz="half" idx="1" hasCustomPrompt="1"/>
          </p:nvPr>
        </p:nvSpPr>
        <p:spPr>
          <a:xfrm>
            <a:off x="6454800" y="1900238"/>
            <a:ext cx="5299200" cy="4197350"/>
          </a:xfrm>
          <a:prstGeom prst="rect">
            <a:avLst/>
          </a:prstGeom>
        </p:spPr>
        <p:txBody>
          <a:bodyPr/>
          <a:lstStyle>
            <a:lvl1pPr>
              <a:defRPr>
                <a:solidFill>
                  <a:schemeClr val="accent1"/>
                </a:solidFill>
              </a:defRPr>
            </a:lvl1pPr>
            <a:lvl2pPr>
              <a:defRPr>
                <a:solidFill>
                  <a:schemeClr val="accent1"/>
                </a:solidFill>
              </a:defRPr>
            </a:lvl2pPr>
            <a:lvl3pPr>
              <a:defRPr>
                <a:solidFill>
                  <a:schemeClr val="accent1"/>
                </a:solidFill>
              </a:defRPr>
            </a:lvl3pPr>
            <a:lvl4pPr>
              <a:defRPr>
                <a:solidFill>
                  <a:schemeClr val="accent1"/>
                </a:solidFill>
              </a:defRPr>
            </a:lvl4pPr>
            <a:lvl5pPr>
              <a:defRPr>
                <a:solidFill>
                  <a:schemeClr val="accent1"/>
                </a:solidFill>
              </a:defRPr>
            </a:lvl5pPr>
            <a:lvl6pPr>
              <a:defRPr>
                <a:solidFill>
                  <a:schemeClr val="accent1"/>
                </a:solidFill>
              </a:defRPr>
            </a:lvl6pPr>
            <a:lvl7pPr>
              <a:defRPr>
                <a:solidFill>
                  <a:schemeClr val="accent1"/>
                </a:solidFill>
              </a:defRPr>
            </a:lvl7pPr>
            <a:lvl8pPr>
              <a:defRPr>
                <a:solidFill>
                  <a:schemeClr val="accent1"/>
                </a:solidFill>
              </a:defRPr>
            </a:lvl8pPr>
            <a:lvl9pPr>
              <a:defRPr>
                <a:solidFill>
                  <a:schemeClr val="accent1"/>
                </a:solidFill>
              </a:defRPr>
            </a:lvl9pPr>
          </a:lstStyle>
          <a:p>
            <a:pPr lvl="0"/>
            <a:r>
              <a:rPr lang="da-DK" noProof="0" dirty="0"/>
              <a:t>Klik og indsæt tekst</a:t>
            </a:r>
          </a:p>
          <a:p>
            <a:pPr lvl="1"/>
            <a:r>
              <a:rPr lang="da-DK" dirty="0"/>
              <a:t>Andet niveau</a:t>
            </a:r>
          </a:p>
          <a:p>
            <a:pPr lvl="2"/>
            <a:r>
              <a:rPr lang="da-DK" dirty="0"/>
              <a:t>Tredje niveau</a:t>
            </a:r>
          </a:p>
          <a:p>
            <a:pPr lvl="3"/>
            <a:r>
              <a:rPr lang="da-DK" dirty="0"/>
              <a:t>Fjerde niveau</a:t>
            </a:r>
          </a:p>
          <a:p>
            <a:pPr lvl="4"/>
            <a:r>
              <a:rPr lang="da-DK" dirty="0"/>
              <a:t>Femte niveau</a:t>
            </a:r>
          </a:p>
          <a:p>
            <a:pPr lvl="5"/>
            <a:r>
              <a:rPr lang="da-DK" dirty="0"/>
              <a:t>6</a:t>
            </a:r>
          </a:p>
          <a:p>
            <a:pPr lvl="6"/>
            <a:r>
              <a:rPr lang="da-DK" dirty="0"/>
              <a:t>7</a:t>
            </a:r>
          </a:p>
          <a:p>
            <a:pPr lvl="7"/>
            <a:r>
              <a:rPr lang="da-DK" dirty="0"/>
              <a:t>8</a:t>
            </a:r>
          </a:p>
          <a:p>
            <a:pPr lvl="8"/>
            <a:r>
              <a:rPr lang="da-DK" dirty="0"/>
              <a:t>9</a:t>
            </a:r>
          </a:p>
        </p:txBody>
      </p:sp>
      <p:sp>
        <p:nvSpPr>
          <p:cNvPr id="9" name="Ikoner">
            <a:extLst>
              <a:ext uri="{FF2B5EF4-FFF2-40B4-BE49-F238E27FC236}">
                <a16:creationId xmlns:a16="http://schemas.microsoft.com/office/drawing/2014/main" id="{6EA125FF-4EB2-4137-A13A-E01C5CAD6766}"/>
              </a:ext>
            </a:extLst>
          </p:cNvPr>
          <p:cNvSpPr>
            <a:spLocks noEditPoints="1"/>
          </p:cNvSpPr>
          <p:nvPr userDrawn="1"/>
        </p:nvSpPr>
        <p:spPr bwMode="auto">
          <a:xfrm>
            <a:off x="11360253" y="6433592"/>
            <a:ext cx="399747" cy="100408"/>
          </a:xfrm>
          <a:custGeom>
            <a:avLst/>
            <a:gdLst>
              <a:gd name="T0" fmla="*/ 1157 w 1157"/>
              <a:gd name="T1" fmla="*/ 144 h 288"/>
              <a:gd name="T2" fmla="*/ 1013 w 1157"/>
              <a:gd name="T3" fmla="*/ 288 h 288"/>
              <a:gd name="T4" fmla="*/ 869 w 1157"/>
              <a:gd name="T5" fmla="*/ 144 h 288"/>
              <a:gd name="T6" fmla="*/ 1013 w 1157"/>
              <a:gd name="T7" fmla="*/ 0 h 288"/>
              <a:gd name="T8" fmla="*/ 1157 w 1157"/>
              <a:gd name="T9" fmla="*/ 144 h 288"/>
              <a:gd name="T10" fmla="*/ 643 w 1157"/>
              <a:gd name="T11" fmla="*/ 5 h 288"/>
              <a:gd name="T12" fmla="*/ 569 w 1157"/>
              <a:gd name="T13" fmla="*/ 5 h 288"/>
              <a:gd name="T14" fmla="*/ 569 w 1157"/>
              <a:gd name="T15" fmla="*/ 107 h 288"/>
              <a:gd name="T16" fmla="*/ 467 w 1157"/>
              <a:gd name="T17" fmla="*/ 107 h 288"/>
              <a:gd name="T18" fmla="*/ 467 w 1157"/>
              <a:gd name="T19" fmla="*/ 181 h 288"/>
              <a:gd name="T20" fmla="*/ 569 w 1157"/>
              <a:gd name="T21" fmla="*/ 181 h 288"/>
              <a:gd name="T22" fmla="*/ 569 w 1157"/>
              <a:gd name="T23" fmla="*/ 283 h 288"/>
              <a:gd name="T24" fmla="*/ 643 w 1157"/>
              <a:gd name="T25" fmla="*/ 283 h 288"/>
              <a:gd name="T26" fmla="*/ 643 w 1157"/>
              <a:gd name="T27" fmla="*/ 181 h 288"/>
              <a:gd name="T28" fmla="*/ 745 w 1157"/>
              <a:gd name="T29" fmla="*/ 181 h 288"/>
              <a:gd name="T30" fmla="*/ 745 w 1157"/>
              <a:gd name="T31" fmla="*/ 107 h 288"/>
              <a:gd name="T32" fmla="*/ 643 w 1157"/>
              <a:gd name="T33" fmla="*/ 107 h 288"/>
              <a:gd name="T34" fmla="*/ 643 w 1157"/>
              <a:gd name="T35" fmla="*/ 5 h 288"/>
              <a:gd name="T36" fmla="*/ 255 w 1157"/>
              <a:gd name="T37" fmla="*/ 0 h 288"/>
              <a:gd name="T38" fmla="*/ 174 w 1157"/>
              <a:gd name="T39" fmla="*/ 53 h 288"/>
              <a:gd name="T40" fmla="*/ 93 w 1157"/>
              <a:gd name="T41" fmla="*/ 0 h 288"/>
              <a:gd name="T42" fmla="*/ 0 w 1157"/>
              <a:gd name="T43" fmla="*/ 91 h 288"/>
              <a:gd name="T44" fmla="*/ 174 w 1157"/>
              <a:gd name="T45" fmla="*/ 288 h 288"/>
              <a:gd name="T46" fmla="*/ 347 w 1157"/>
              <a:gd name="T47" fmla="*/ 91 h 288"/>
              <a:gd name="T48" fmla="*/ 255 w 1157"/>
              <a:gd name="T49" fmla="*/ 0 h 2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157" h="288">
                <a:moveTo>
                  <a:pt x="1157" y="144"/>
                </a:moveTo>
                <a:cubicBezTo>
                  <a:pt x="1157" y="223"/>
                  <a:pt x="1092" y="288"/>
                  <a:pt x="1013" y="288"/>
                </a:cubicBezTo>
                <a:cubicBezTo>
                  <a:pt x="933" y="288"/>
                  <a:pt x="869" y="223"/>
                  <a:pt x="869" y="144"/>
                </a:cubicBezTo>
                <a:cubicBezTo>
                  <a:pt x="869" y="65"/>
                  <a:pt x="933" y="0"/>
                  <a:pt x="1013" y="0"/>
                </a:cubicBezTo>
                <a:cubicBezTo>
                  <a:pt x="1092" y="0"/>
                  <a:pt x="1157" y="65"/>
                  <a:pt x="1157" y="144"/>
                </a:cubicBezTo>
                <a:close/>
                <a:moveTo>
                  <a:pt x="643" y="5"/>
                </a:moveTo>
                <a:cubicBezTo>
                  <a:pt x="569" y="5"/>
                  <a:pt x="569" y="5"/>
                  <a:pt x="569" y="5"/>
                </a:cubicBezTo>
                <a:cubicBezTo>
                  <a:pt x="569" y="107"/>
                  <a:pt x="569" y="107"/>
                  <a:pt x="569" y="107"/>
                </a:cubicBezTo>
                <a:cubicBezTo>
                  <a:pt x="467" y="107"/>
                  <a:pt x="467" y="107"/>
                  <a:pt x="467" y="107"/>
                </a:cubicBezTo>
                <a:cubicBezTo>
                  <a:pt x="467" y="181"/>
                  <a:pt x="467" y="181"/>
                  <a:pt x="467" y="181"/>
                </a:cubicBezTo>
                <a:cubicBezTo>
                  <a:pt x="569" y="181"/>
                  <a:pt x="569" y="181"/>
                  <a:pt x="569" y="181"/>
                </a:cubicBezTo>
                <a:cubicBezTo>
                  <a:pt x="569" y="283"/>
                  <a:pt x="569" y="283"/>
                  <a:pt x="569" y="283"/>
                </a:cubicBezTo>
                <a:cubicBezTo>
                  <a:pt x="643" y="283"/>
                  <a:pt x="643" y="283"/>
                  <a:pt x="643" y="283"/>
                </a:cubicBezTo>
                <a:cubicBezTo>
                  <a:pt x="643" y="181"/>
                  <a:pt x="643" y="181"/>
                  <a:pt x="643" y="181"/>
                </a:cubicBezTo>
                <a:cubicBezTo>
                  <a:pt x="745" y="181"/>
                  <a:pt x="745" y="181"/>
                  <a:pt x="745" y="181"/>
                </a:cubicBezTo>
                <a:cubicBezTo>
                  <a:pt x="745" y="107"/>
                  <a:pt x="745" y="107"/>
                  <a:pt x="745" y="107"/>
                </a:cubicBezTo>
                <a:cubicBezTo>
                  <a:pt x="643" y="107"/>
                  <a:pt x="643" y="107"/>
                  <a:pt x="643" y="107"/>
                </a:cubicBezTo>
                <a:lnTo>
                  <a:pt x="643" y="5"/>
                </a:lnTo>
                <a:close/>
                <a:moveTo>
                  <a:pt x="255" y="0"/>
                </a:moveTo>
                <a:cubicBezTo>
                  <a:pt x="196" y="0"/>
                  <a:pt x="174" y="53"/>
                  <a:pt x="174" y="53"/>
                </a:cubicBezTo>
                <a:cubicBezTo>
                  <a:pt x="174" y="53"/>
                  <a:pt x="151" y="0"/>
                  <a:pt x="93" y="0"/>
                </a:cubicBezTo>
                <a:cubicBezTo>
                  <a:pt x="27" y="0"/>
                  <a:pt x="0" y="57"/>
                  <a:pt x="0" y="91"/>
                </a:cubicBezTo>
                <a:cubicBezTo>
                  <a:pt x="0" y="159"/>
                  <a:pt x="80" y="244"/>
                  <a:pt x="174" y="288"/>
                </a:cubicBezTo>
                <a:cubicBezTo>
                  <a:pt x="267" y="244"/>
                  <a:pt x="347" y="159"/>
                  <a:pt x="347" y="91"/>
                </a:cubicBezTo>
                <a:cubicBezTo>
                  <a:pt x="347" y="57"/>
                  <a:pt x="320" y="0"/>
                  <a:pt x="255" y="0"/>
                </a:cubicBez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da-DK" dirty="0"/>
          </a:p>
        </p:txBody>
      </p:sp>
      <p:sp>
        <p:nvSpPr>
          <p:cNvPr id="13" name="Pladsholder til slidenummer 12">
            <a:extLst>
              <a:ext uri="{FF2B5EF4-FFF2-40B4-BE49-F238E27FC236}">
                <a16:creationId xmlns:a16="http://schemas.microsoft.com/office/drawing/2014/main" id="{C5C33635-6099-4D0D-AB14-EA159BE88583}"/>
              </a:ext>
            </a:extLst>
          </p:cNvPr>
          <p:cNvSpPr>
            <a:spLocks noGrp="1"/>
          </p:cNvSpPr>
          <p:nvPr>
            <p:ph type="sldNum" sz="quarter" idx="12"/>
          </p:nvPr>
        </p:nvSpPr>
        <p:spPr/>
        <p:txBody>
          <a:bodyPr/>
          <a:lstStyle>
            <a:lvl1pPr>
              <a:defRPr>
                <a:solidFill>
                  <a:schemeClr val="bg1"/>
                </a:solidFill>
              </a:defRPr>
            </a:lvl1pPr>
          </a:lstStyle>
          <a:p>
            <a:r>
              <a:rPr lang="da-DK" dirty="0"/>
              <a:t>Side </a:t>
            </a:r>
            <a:fld id="{24C8C45C-947F-4981-8B3F-4F32E973C901}" type="slidenum">
              <a:rPr lang="da-DK" smtClean="0"/>
              <a:pPr/>
              <a:t>‹nr.›</a:t>
            </a:fld>
            <a:endParaRPr lang="da-DK" dirty="0"/>
          </a:p>
        </p:txBody>
      </p:sp>
      <p:sp>
        <p:nvSpPr>
          <p:cNvPr id="11" name="Pladsholder til dato 10" hidden="1">
            <a:extLst>
              <a:ext uri="{FF2B5EF4-FFF2-40B4-BE49-F238E27FC236}">
                <a16:creationId xmlns:a16="http://schemas.microsoft.com/office/drawing/2014/main" id="{0E64D43B-1701-4143-A634-F2184E644080}"/>
              </a:ext>
            </a:extLst>
          </p:cNvPr>
          <p:cNvSpPr>
            <a:spLocks noGrp="1"/>
          </p:cNvSpPr>
          <p:nvPr>
            <p:ph type="dt" sz="half" idx="10"/>
          </p:nvPr>
        </p:nvSpPr>
        <p:spPr/>
        <p:txBody>
          <a:bodyPr/>
          <a:lstStyle/>
          <a:p>
            <a:endParaRPr lang="da-DK" dirty="0"/>
          </a:p>
        </p:txBody>
      </p:sp>
      <p:sp>
        <p:nvSpPr>
          <p:cNvPr id="12" name="Pladsholder til sidefod 11" hidden="1">
            <a:extLst>
              <a:ext uri="{FF2B5EF4-FFF2-40B4-BE49-F238E27FC236}">
                <a16:creationId xmlns:a16="http://schemas.microsoft.com/office/drawing/2014/main" id="{A5C4B665-3B2D-4FA3-8EF2-DE6A06F0B308}"/>
              </a:ext>
            </a:extLst>
          </p:cNvPr>
          <p:cNvSpPr>
            <a:spLocks noGrp="1"/>
          </p:cNvSpPr>
          <p:nvPr>
            <p:ph type="ftr" sz="quarter" idx="11"/>
          </p:nvPr>
        </p:nvSpPr>
        <p:spPr/>
        <p:txBody>
          <a:bodyPr/>
          <a:lstStyle/>
          <a:p>
            <a:endParaRPr lang="da-DK" dirty="0"/>
          </a:p>
        </p:txBody>
      </p:sp>
      <p:sp>
        <p:nvSpPr>
          <p:cNvPr id="5" name="Pladsholder til tekst 4">
            <a:extLst>
              <a:ext uri="{FF2B5EF4-FFF2-40B4-BE49-F238E27FC236}">
                <a16:creationId xmlns:a16="http://schemas.microsoft.com/office/drawing/2014/main" id="{98E83D3A-E2DC-4014-A218-F23A5A80480F}"/>
              </a:ext>
            </a:extLst>
          </p:cNvPr>
          <p:cNvSpPr>
            <a:spLocks noGrp="1"/>
          </p:cNvSpPr>
          <p:nvPr>
            <p:ph type="body" sz="quarter" idx="13" hasCustomPrompt="1"/>
          </p:nvPr>
        </p:nvSpPr>
        <p:spPr>
          <a:xfrm>
            <a:off x="431800" y="1900238"/>
            <a:ext cx="5303000" cy="4197350"/>
          </a:xfrm>
        </p:spPr>
        <p:txBody>
          <a:bodyPr>
            <a:normAutofit/>
          </a:bodyPr>
          <a:lstStyle>
            <a:lvl1pPr marL="0" indent="0">
              <a:lnSpc>
                <a:spcPct val="83000"/>
              </a:lnSpc>
              <a:spcBef>
                <a:spcPts val="6000"/>
              </a:spcBef>
              <a:spcAft>
                <a:spcPts val="400"/>
              </a:spcAft>
              <a:buFont typeface="Arial" panose="020B0604020202020204" pitchFamily="34" charset="0"/>
              <a:buChar char="​"/>
              <a:defRPr sz="10000" b="1">
                <a:solidFill>
                  <a:schemeClr val="bg1"/>
                </a:solidFill>
              </a:defRPr>
            </a:lvl1pPr>
            <a:lvl2pPr marL="0" indent="0">
              <a:lnSpc>
                <a:spcPct val="111000"/>
              </a:lnSpc>
              <a:buFont typeface="Arial" panose="020B0604020202020204" pitchFamily="34" charset="0"/>
              <a:buChar char="​"/>
              <a:defRPr>
                <a:solidFill>
                  <a:schemeClr val="bg1"/>
                </a:solidFill>
              </a:defRPr>
            </a:lvl2pPr>
            <a:lvl3pPr marL="180000">
              <a:lnSpc>
                <a:spcPct val="114000"/>
              </a:lnSpc>
              <a:defRPr>
                <a:solidFill>
                  <a:schemeClr val="bg1"/>
                </a:solidFill>
              </a:defRPr>
            </a:lvl3pPr>
            <a:lvl4pPr marL="360000">
              <a:lnSpc>
                <a:spcPct val="114000"/>
              </a:lnSpc>
              <a:defRPr>
                <a:solidFill>
                  <a:schemeClr val="bg1"/>
                </a:solidFill>
              </a:defRPr>
            </a:lvl4pPr>
            <a:lvl5pPr marL="540000">
              <a:lnSpc>
                <a:spcPct val="114000"/>
              </a:lnSpc>
              <a:defRPr>
                <a:solidFill>
                  <a:schemeClr val="bg1"/>
                </a:solidFill>
              </a:defRPr>
            </a:lvl5pPr>
          </a:lstStyle>
          <a:p>
            <a:pPr lvl="0"/>
            <a:r>
              <a:rPr lang="da-DK" dirty="0"/>
              <a:t>Indsæt tal </a:t>
            </a:r>
          </a:p>
          <a:p>
            <a:pPr lvl="1"/>
            <a:r>
              <a:rPr lang="da-DK" dirty="0"/>
              <a:t>Andet niveau</a:t>
            </a:r>
          </a:p>
          <a:p>
            <a:pPr lvl="2"/>
            <a:r>
              <a:rPr lang="da-DK" dirty="0"/>
              <a:t>Tredje niveau</a:t>
            </a:r>
          </a:p>
          <a:p>
            <a:pPr lvl="3"/>
            <a:r>
              <a:rPr lang="da-DK" dirty="0"/>
              <a:t>Fjerde niveau</a:t>
            </a:r>
          </a:p>
          <a:p>
            <a:pPr lvl="4"/>
            <a:r>
              <a:rPr lang="da-DK" dirty="0"/>
              <a:t>Femte niveau</a:t>
            </a:r>
          </a:p>
        </p:txBody>
      </p:sp>
      <p:sp>
        <p:nvSpPr>
          <p:cNvPr id="6" name="Tekstfelt 5">
            <a:extLst>
              <a:ext uri="{FF2B5EF4-FFF2-40B4-BE49-F238E27FC236}">
                <a16:creationId xmlns:a16="http://schemas.microsoft.com/office/drawing/2014/main" id="{A7AB18CA-D15D-4150-802F-9E36348819D9}"/>
              </a:ext>
            </a:extLst>
          </p:cNvPr>
          <p:cNvSpPr txBox="1"/>
          <p:nvPr userDrawn="1"/>
        </p:nvSpPr>
        <p:spPr>
          <a:xfrm>
            <a:off x="-1173717" y="1900238"/>
            <a:ext cx="1040130" cy="1692771"/>
          </a:xfrm>
          <a:prstGeom prst="rect">
            <a:avLst/>
          </a:prstGeom>
          <a:noFill/>
        </p:spPr>
        <p:txBody>
          <a:bodyPr wrap="square" lIns="0" tIns="0" rIns="0" bIns="0"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da-DK" sz="1100" dirty="0"/>
              <a:t>For næste tekst niveau vælg ENTER og TAB</a:t>
            </a:r>
          </a:p>
          <a:p>
            <a:pPr marL="0" marR="0" lvl="0" indent="0" algn="r" defTabSz="914400" rtl="0" eaLnBrk="1" fontAlgn="auto" latinLnBrk="0" hangingPunct="1">
              <a:lnSpc>
                <a:spcPct val="100000"/>
              </a:lnSpc>
              <a:spcBef>
                <a:spcPts val="0"/>
              </a:spcBef>
              <a:spcAft>
                <a:spcPts val="0"/>
              </a:spcAft>
              <a:buClrTx/>
              <a:buSzTx/>
              <a:buFontTx/>
              <a:buNone/>
              <a:tabLst/>
              <a:defRPr/>
            </a:pPr>
            <a:endParaRPr lang="da-DK" sz="1100" dirty="0"/>
          </a:p>
          <a:p>
            <a:pPr marL="0" marR="0" lvl="0" indent="0" algn="r" defTabSz="914400" rtl="0" eaLnBrk="1" fontAlgn="auto" latinLnBrk="0" hangingPunct="1">
              <a:lnSpc>
                <a:spcPct val="100000"/>
              </a:lnSpc>
              <a:spcBef>
                <a:spcPts val="0"/>
              </a:spcBef>
              <a:spcAft>
                <a:spcPts val="0"/>
              </a:spcAft>
              <a:buClrTx/>
              <a:buSzTx/>
              <a:buFontTx/>
              <a:buNone/>
              <a:tabLst/>
              <a:defRPr/>
            </a:pPr>
            <a:r>
              <a:rPr lang="da-DK" sz="1100" dirty="0"/>
              <a:t>For at få tal niveauet tilbage skal du vælge ENTER og SHIFT + TAB </a:t>
            </a:r>
          </a:p>
          <a:p>
            <a:pPr algn="r"/>
            <a:endParaRPr lang="da-DK" sz="1100" dirty="0" err="1"/>
          </a:p>
        </p:txBody>
      </p:sp>
      <p:pic>
        <p:nvPicPr>
          <p:cNvPr id="4" name="Billede 3">
            <a:extLst>
              <a:ext uri="{FF2B5EF4-FFF2-40B4-BE49-F238E27FC236}">
                <a16:creationId xmlns:a16="http://schemas.microsoft.com/office/drawing/2014/main" id="{DAABE7F8-1F06-472C-9E25-82F6207F40CC}"/>
              </a:ext>
            </a:extLst>
          </p:cNvPr>
          <p:cNvPicPr>
            <a:picLocks noChangeAspect="1"/>
          </p:cNvPicPr>
          <p:nvPr userDrawn="1"/>
        </p:nvPicPr>
        <p:blipFill>
          <a:blip r:embed="rId2"/>
          <a:stretch>
            <a:fillRect/>
          </a:stretch>
        </p:blipFill>
        <p:spPr>
          <a:xfrm>
            <a:off x="-2031101" y="3429000"/>
            <a:ext cx="1897514" cy="2207684"/>
          </a:xfrm>
          <a:prstGeom prst="rect">
            <a:avLst/>
          </a:prstGeom>
        </p:spPr>
      </p:pic>
    </p:spTree>
    <p:extLst>
      <p:ext uri="{BB962C8B-B14F-4D97-AF65-F5344CB8AC3E}">
        <p14:creationId xmlns:p14="http://schemas.microsoft.com/office/powerpoint/2010/main" val="986250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Indholdsobjekt til billeder smal">
    <p:spTree>
      <p:nvGrpSpPr>
        <p:cNvPr id="1" name=""/>
        <p:cNvGrpSpPr/>
        <p:nvPr/>
      </p:nvGrpSpPr>
      <p:grpSpPr>
        <a:xfrm>
          <a:off x="0" y="0"/>
          <a:ext cx="0" cy="0"/>
          <a:chOff x="0" y="0"/>
          <a:chExt cx="0" cy="0"/>
        </a:xfrm>
      </p:grpSpPr>
      <p:sp>
        <p:nvSpPr>
          <p:cNvPr id="8" name="Rektangel 7">
            <a:extLst>
              <a:ext uri="{FF2B5EF4-FFF2-40B4-BE49-F238E27FC236}">
                <a16:creationId xmlns:a16="http://schemas.microsoft.com/office/drawing/2014/main" id="{5A6B7885-DDAE-450C-B00C-E86812F046A2}"/>
              </a:ext>
            </a:extLst>
          </p:cNvPr>
          <p:cNvSpPr/>
          <p:nvPr userDrawn="1"/>
        </p:nvSpPr>
        <p:spPr>
          <a:xfrm>
            <a:off x="3354998" y="0"/>
            <a:ext cx="8837001" cy="6858000"/>
          </a:xfrm>
          <a:prstGeom prst="rect">
            <a:avLst/>
          </a:prstGeom>
          <a:solidFill>
            <a:srgbClr val="E6E6E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2000" noProof="0" dirty="0" err="1"/>
          </a:p>
        </p:txBody>
      </p:sp>
      <p:sp>
        <p:nvSpPr>
          <p:cNvPr id="10" name="Picture Placeholder 3">
            <a:extLst>
              <a:ext uri="{FF2B5EF4-FFF2-40B4-BE49-F238E27FC236}">
                <a16:creationId xmlns:a16="http://schemas.microsoft.com/office/drawing/2014/main" id="{EA72F82E-41CB-4503-864D-CF00A38EB36F}"/>
              </a:ext>
            </a:extLst>
          </p:cNvPr>
          <p:cNvSpPr>
            <a:spLocks noGrp="1"/>
          </p:cNvSpPr>
          <p:nvPr>
            <p:ph type="pic" sz="quarter" idx="17" hasCustomPrompt="1"/>
          </p:nvPr>
        </p:nvSpPr>
        <p:spPr>
          <a:xfrm>
            <a:off x="3354797" y="0"/>
            <a:ext cx="8837203" cy="6858000"/>
          </a:xfrm>
        </p:spPr>
        <p:txBody>
          <a:bodyPr tIns="612000" anchor="ctr" anchorCtr="0"/>
          <a:lstStyle>
            <a:lvl1pPr marL="0" indent="0" algn="ctr">
              <a:buNone/>
              <a:defRPr/>
            </a:lvl1pPr>
          </a:lstStyle>
          <a:p>
            <a:r>
              <a:rPr lang="da-DK" dirty="0"/>
              <a:t>Klik på ikonet og indsæt billede</a:t>
            </a:r>
          </a:p>
        </p:txBody>
      </p:sp>
      <p:sp>
        <p:nvSpPr>
          <p:cNvPr id="2" name="Title 1"/>
          <p:cNvSpPr>
            <a:spLocks noGrp="1"/>
          </p:cNvSpPr>
          <p:nvPr>
            <p:ph type="title" hasCustomPrompt="1"/>
          </p:nvPr>
        </p:nvSpPr>
        <p:spPr>
          <a:xfrm>
            <a:off x="432000" y="632970"/>
            <a:ext cx="2563200" cy="934890"/>
          </a:xfrm>
        </p:spPr>
        <p:txBody>
          <a:bodyPr/>
          <a:lstStyle>
            <a:lvl1pPr>
              <a:defRPr/>
            </a:lvl1pPr>
          </a:lstStyle>
          <a:p>
            <a:r>
              <a:rPr lang="da-DK" dirty="0"/>
              <a:t>Overskrift skrives her i en eller to linjer</a:t>
            </a:r>
          </a:p>
        </p:txBody>
      </p:sp>
      <p:sp>
        <p:nvSpPr>
          <p:cNvPr id="3" name="Content Placeholder 2"/>
          <p:cNvSpPr>
            <a:spLocks noGrp="1"/>
          </p:cNvSpPr>
          <p:nvPr>
            <p:ph sz="half" idx="1" hasCustomPrompt="1"/>
          </p:nvPr>
        </p:nvSpPr>
        <p:spPr>
          <a:xfrm>
            <a:off x="431799" y="1900238"/>
            <a:ext cx="2563200" cy="4197350"/>
          </a:xfrm>
          <a:prstGeom prst="rect">
            <a:avLst/>
          </a:prstGeom>
        </p:spPr>
        <p:txBody>
          <a:bodyPr/>
          <a:lstStyle>
            <a:lvl1pPr>
              <a:defRPr/>
            </a:lvl1pPr>
          </a:lstStyle>
          <a:p>
            <a:pPr lvl="0"/>
            <a:r>
              <a:rPr lang="da-DK" noProof="0" dirty="0"/>
              <a:t>Klik og indsæt tekst</a:t>
            </a:r>
          </a:p>
          <a:p>
            <a:pPr lvl="1"/>
            <a:r>
              <a:rPr lang="da-DK" dirty="0"/>
              <a:t>Andet niveau</a:t>
            </a:r>
          </a:p>
          <a:p>
            <a:pPr lvl="2"/>
            <a:r>
              <a:rPr lang="da-DK" dirty="0"/>
              <a:t>Tredje niveau</a:t>
            </a:r>
          </a:p>
          <a:p>
            <a:pPr lvl="3"/>
            <a:r>
              <a:rPr lang="da-DK" dirty="0"/>
              <a:t>Fjerde niveau</a:t>
            </a:r>
          </a:p>
          <a:p>
            <a:pPr lvl="4"/>
            <a:r>
              <a:rPr lang="da-DK" dirty="0"/>
              <a:t>Femte niveau</a:t>
            </a:r>
          </a:p>
        </p:txBody>
      </p:sp>
      <p:sp>
        <p:nvSpPr>
          <p:cNvPr id="14" name="Text Placeholder Ikoner">
            <a:extLst>
              <a:ext uri="{FF2B5EF4-FFF2-40B4-BE49-F238E27FC236}">
                <a16:creationId xmlns:a16="http://schemas.microsoft.com/office/drawing/2014/main" id="{527BF74F-F718-4318-88F1-B78CF3023F0A}"/>
              </a:ext>
            </a:extLst>
          </p:cNvPr>
          <p:cNvSpPr>
            <a:spLocks noGrp="1"/>
          </p:cNvSpPr>
          <p:nvPr>
            <p:ph type="body" sz="quarter" idx="16" hasCustomPrompt="1"/>
          </p:nvPr>
        </p:nvSpPr>
        <p:spPr>
          <a:xfrm>
            <a:off x="11360400" y="6433592"/>
            <a:ext cx="399600" cy="100800"/>
          </a:xfrm>
          <a:blipFill>
            <a:blip r:embed="rId2"/>
            <a:stretch>
              <a:fillRect/>
            </a:stretch>
          </a:blipFill>
        </p:spPr>
        <p:txBody>
          <a:bodyPr/>
          <a:lstStyle>
            <a:lvl1pPr marL="0" indent="0">
              <a:buNone/>
              <a:defRPr sz="100">
                <a:noFill/>
              </a:defRPr>
            </a:lvl1pPr>
          </a:lstStyle>
          <a:p>
            <a:pPr lvl="0"/>
            <a:r>
              <a:rPr lang="en-US" dirty="0"/>
              <a:t>.</a:t>
            </a:r>
            <a:endParaRPr lang="da-DK" dirty="0"/>
          </a:p>
        </p:txBody>
      </p:sp>
      <p:sp>
        <p:nvSpPr>
          <p:cNvPr id="13" name="Pladsholder til slidenummer 12">
            <a:extLst>
              <a:ext uri="{FF2B5EF4-FFF2-40B4-BE49-F238E27FC236}">
                <a16:creationId xmlns:a16="http://schemas.microsoft.com/office/drawing/2014/main" id="{C93FE44B-8E32-4C27-94AF-F71D14C85D35}"/>
              </a:ext>
            </a:extLst>
          </p:cNvPr>
          <p:cNvSpPr>
            <a:spLocks noGrp="1"/>
          </p:cNvSpPr>
          <p:nvPr>
            <p:ph type="sldNum" sz="quarter" idx="12"/>
          </p:nvPr>
        </p:nvSpPr>
        <p:spPr/>
        <p:txBody>
          <a:bodyPr/>
          <a:lstStyle/>
          <a:p>
            <a:r>
              <a:rPr lang="da-DK" dirty="0"/>
              <a:t>Side </a:t>
            </a:r>
            <a:fld id="{24C8C45C-947F-4981-8B3F-4F32E973C901}" type="slidenum">
              <a:rPr lang="da-DK" smtClean="0"/>
              <a:pPr/>
              <a:t>‹nr.›</a:t>
            </a:fld>
            <a:endParaRPr lang="da-DK" dirty="0"/>
          </a:p>
        </p:txBody>
      </p:sp>
      <p:sp>
        <p:nvSpPr>
          <p:cNvPr id="11" name="Pladsholder til dato 10" hidden="1">
            <a:extLst>
              <a:ext uri="{FF2B5EF4-FFF2-40B4-BE49-F238E27FC236}">
                <a16:creationId xmlns:a16="http://schemas.microsoft.com/office/drawing/2014/main" id="{8797082D-BCBF-4A53-BC27-DAFA0D88F346}"/>
              </a:ext>
            </a:extLst>
          </p:cNvPr>
          <p:cNvSpPr>
            <a:spLocks noGrp="1"/>
          </p:cNvSpPr>
          <p:nvPr>
            <p:ph type="dt" sz="half" idx="10"/>
          </p:nvPr>
        </p:nvSpPr>
        <p:spPr/>
        <p:txBody>
          <a:bodyPr/>
          <a:lstStyle/>
          <a:p>
            <a:endParaRPr lang="da-DK" dirty="0"/>
          </a:p>
        </p:txBody>
      </p:sp>
      <p:sp>
        <p:nvSpPr>
          <p:cNvPr id="12" name="Pladsholder til sidefod 11" hidden="1">
            <a:extLst>
              <a:ext uri="{FF2B5EF4-FFF2-40B4-BE49-F238E27FC236}">
                <a16:creationId xmlns:a16="http://schemas.microsoft.com/office/drawing/2014/main" id="{4D9FF13F-592A-4460-ACB8-9F49BEF11615}"/>
              </a:ext>
            </a:extLst>
          </p:cNvPr>
          <p:cNvSpPr>
            <a:spLocks noGrp="1"/>
          </p:cNvSpPr>
          <p:nvPr>
            <p:ph type="ftr" sz="quarter" idx="11"/>
          </p:nvPr>
        </p:nvSpPr>
        <p:spPr/>
        <p:txBody>
          <a:bodyPr/>
          <a:lstStyle/>
          <a:p>
            <a:endParaRPr lang="da-DK" dirty="0"/>
          </a:p>
        </p:txBody>
      </p:sp>
    </p:spTree>
    <p:extLst>
      <p:ext uri="{BB962C8B-B14F-4D97-AF65-F5344CB8AC3E}">
        <p14:creationId xmlns:p14="http://schemas.microsoft.com/office/powerpoint/2010/main" val="124747288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reserve="1">
  <p:cSld name="Indholdsobjekter på baggrund smal">
    <p:spTree>
      <p:nvGrpSpPr>
        <p:cNvPr id="1" name=""/>
        <p:cNvGrpSpPr/>
        <p:nvPr/>
      </p:nvGrpSpPr>
      <p:grpSpPr>
        <a:xfrm>
          <a:off x="0" y="0"/>
          <a:ext cx="0" cy="0"/>
          <a:chOff x="0" y="0"/>
          <a:chExt cx="0" cy="0"/>
        </a:xfrm>
      </p:grpSpPr>
      <p:sp>
        <p:nvSpPr>
          <p:cNvPr id="8" name="Rektangel 7">
            <a:extLst>
              <a:ext uri="{FF2B5EF4-FFF2-40B4-BE49-F238E27FC236}">
                <a16:creationId xmlns:a16="http://schemas.microsoft.com/office/drawing/2014/main" id="{5A6B7885-DDAE-450C-B00C-E86812F046A2}"/>
              </a:ext>
            </a:extLst>
          </p:cNvPr>
          <p:cNvSpPr/>
          <p:nvPr userDrawn="1"/>
        </p:nvSpPr>
        <p:spPr>
          <a:xfrm>
            <a:off x="3354998" y="0"/>
            <a:ext cx="8837001" cy="6858000"/>
          </a:xfrm>
          <a:prstGeom prst="rect">
            <a:avLst/>
          </a:prstGeom>
          <a:solidFill>
            <a:srgbClr val="E6E6E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2000" noProof="0" dirty="0" err="1"/>
          </a:p>
        </p:txBody>
      </p:sp>
      <p:sp>
        <p:nvSpPr>
          <p:cNvPr id="2" name="Title 1"/>
          <p:cNvSpPr>
            <a:spLocks noGrp="1"/>
          </p:cNvSpPr>
          <p:nvPr>
            <p:ph type="title" hasCustomPrompt="1"/>
          </p:nvPr>
        </p:nvSpPr>
        <p:spPr>
          <a:xfrm>
            <a:off x="432000" y="632970"/>
            <a:ext cx="2563200" cy="934890"/>
          </a:xfrm>
        </p:spPr>
        <p:txBody>
          <a:bodyPr/>
          <a:lstStyle>
            <a:lvl1pPr>
              <a:defRPr/>
            </a:lvl1pPr>
          </a:lstStyle>
          <a:p>
            <a:r>
              <a:rPr lang="da-DK" dirty="0"/>
              <a:t>Overskrift skrives her i en eller to linjer</a:t>
            </a:r>
          </a:p>
        </p:txBody>
      </p:sp>
      <p:sp>
        <p:nvSpPr>
          <p:cNvPr id="3" name="Content Placeholder 2"/>
          <p:cNvSpPr>
            <a:spLocks noGrp="1"/>
          </p:cNvSpPr>
          <p:nvPr>
            <p:ph sz="half" idx="1" hasCustomPrompt="1"/>
          </p:nvPr>
        </p:nvSpPr>
        <p:spPr>
          <a:xfrm>
            <a:off x="3537676" y="182881"/>
            <a:ext cx="8479064" cy="5914708"/>
          </a:xfrm>
          <a:prstGeom prst="rect">
            <a:avLst/>
          </a:prstGeom>
        </p:spPr>
        <p:txBody>
          <a:bodyPr/>
          <a:lstStyle>
            <a:lvl1pPr>
              <a:defRPr/>
            </a:lvl1pPr>
          </a:lstStyle>
          <a:p>
            <a:pPr lvl="0"/>
            <a:r>
              <a:rPr lang="da-DK" noProof="0" dirty="0"/>
              <a:t>Klik og indsæt tabel eller graf</a:t>
            </a:r>
          </a:p>
          <a:p>
            <a:pPr lvl="1"/>
            <a:r>
              <a:rPr lang="da-DK" dirty="0"/>
              <a:t>Andet niveau</a:t>
            </a:r>
          </a:p>
          <a:p>
            <a:pPr lvl="2"/>
            <a:r>
              <a:rPr lang="da-DK" dirty="0"/>
              <a:t>Tredje niveau</a:t>
            </a:r>
          </a:p>
          <a:p>
            <a:pPr lvl="3"/>
            <a:r>
              <a:rPr lang="da-DK" dirty="0"/>
              <a:t>Fjerde niveau</a:t>
            </a:r>
          </a:p>
          <a:p>
            <a:pPr lvl="4"/>
            <a:r>
              <a:rPr lang="da-DK" dirty="0"/>
              <a:t>Femte niveau</a:t>
            </a:r>
          </a:p>
        </p:txBody>
      </p:sp>
      <p:sp>
        <p:nvSpPr>
          <p:cNvPr id="4" name="Content Placeholder 3"/>
          <p:cNvSpPr>
            <a:spLocks noGrp="1"/>
          </p:cNvSpPr>
          <p:nvPr>
            <p:ph sz="half" idx="2" hasCustomPrompt="1"/>
          </p:nvPr>
        </p:nvSpPr>
        <p:spPr>
          <a:xfrm>
            <a:off x="431801" y="1900800"/>
            <a:ext cx="2563400" cy="4197600"/>
          </a:xfrm>
          <a:prstGeom prst="rect">
            <a:avLst/>
          </a:prstGeom>
        </p:spPr>
        <p:txBody>
          <a:bodyPr/>
          <a:lstStyle>
            <a:lvl1pPr>
              <a:defRPr/>
            </a:lvl1pPr>
          </a:lstStyle>
          <a:p>
            <a:pPr lvl="0"/>
            <a:r>
              <a:rPr lang="da-DK" noProof="0" dirty="0"/>
              <a:t>Klik og indsæt tekst</a:t>
            </a:r>
          </a:p>
          <a:p>
            <a:pPr lvl="1"/>
            <a:r>
              <a:rPr lang="da-DK" dirty="0"/>
              <a:t>Andet niveau</a:t>
            </a:r>
          </a:p>
          <a:p>
            <a:pPr lvl="2"/>
            <a:r>
              <a:rPr lang="da-DK" dirty="0"/>
              <a:t>Tredje niveau</a:t>
            </a:r>
          </a:p>
          <a:p>
            <a:pPr lvl="3"/>
            <a:r>
              <a:rPr lang="da-DK" dirty="0"/>
              <a:t>Fjerde niveau</a:t>
            </a:r>
          </a:p>
          <a:p>
            <a:pPr lvl="4"/>
            <a:r>
              <a:rPr lang="da-DK" dirty="0"/>
              <a:t>Femte niveau</a:t>
            </a:r>
          </a:p>
        </p:txBody>
      </p:sp>
      <p:sp>
        <p:nvSpPr>
          <p:cNvPr id="9" name="Ikoner">
            <a:extLst>
              <a:ext uri="{FF2B5EF4-FFF2-40B4-BE49-F238E27FC236}">
                <a16:creationId xmlns:a16="http://schemas.microsoft.com/office/drawing/2014/main" id="{6EA125FF-4EB2-4137-A13A-E01C5CAD6766}"/>
              </a:ext>
            </a:extLst>
          </p:cNvPr>
          <p:cNvSpPr>
            <a:spLocks noEditPoints="1"/>
          </p:cNvSpPr>
          <p:nvPr userDrawn="1"/>
        </p:nvSpPr>
        <p:spPr bwMode="auto">
          <a:xfrm>
            <a:off x="11360253" y="6433592"/>
            <a:ext cx="399747" cy="100408"/>
          </a:xfrm>
          <a:custGeom>
            <a:avLst/>
            <a:gdLst>
              <a:gd name="T0" fmla="*/ 1157 w 1157"/>
              <a:gd name="T1" fmla="*/ 144 h 288"/>
              <a:gd name="T2" fmla="*/ 1013 w 1157"/>
              <a:gd name="T3" fmla="*/ 288 h 288"/>
              <a:gd name="T4" fmla="*/ 869 w 1157"/>
              <a:gd name="T5" fmla="*/ 144 h 288"/>
              <a:gd name="T6" fmla="*/ 1013 w 1157"/>
              <a:gd name="T7" fmla="*/ 0 h 288"/>
              <a:gd name="T8" fmla="*/ 1157 w 1157"/>
              <a:gd name="T9" fmla="*/ 144 h 288"/>
              <a:gd name="T10" fmla="*/ 643 w 1157"/>
              <a:gd name="T11" fmla="*/ 5 h 288"/>
              <a:gd name="T12" fmla="*/ 569 w 1157"/>
              <a:gd name="T13" fmla="*/ 5 h 288"/>
              <a:gd name="T14" fmla="*/ 569 w 1157"/>
              <a:gd name="T15" fmla="*/ 107 h 288"/>
              <a:gd name="T16" fmla="*/ 467 w 1157"/>
              <a:gd name="T17" fmla="*/ 107 h 288"/>
              <a:gd name="T18" fmla="*/ 467 w 1157"/>
              <a:gd name="T19" fmla="*/ 181 h 288"/>
              <a:gd name="T20" fmla="*/ 569 w 1157"/>
              <a:gd name="T21" fmla="*/ 181 h 288"/>
              <a:gd name="T22" fmla="*/ 569 w 1157"/>
              <a:gd name="T23" fmla="*/ 283 h 288"/>
              <a:gd name="T24" fmla="*/ 643 w 1157"/>
              <a:gd name="T25" fmla="*/ 283 h 288"/>
              <a:gd name="T26" fmla="*/ 643 w 1157"/>
              <a:gd name="T27" fmla="*/ 181 h 288"/>
              <a:gd name="T28" fmla="*/ 745 w 1157"/>
              <a:gd name="T29" fmla="*/ 181 h 288"/>
              <a:gd name="T30" fmla="*/ 745 w 1157"/>
              <a:gd name="T31" fmla="*/ 107 h 288"/>
              <a:gd name="T32" fmla="*/ 643 w 1157"/>
              <a:gd name="T33" fmla="*/ 107 h 288"/>
              <a:gd name="T34" fmla="*/ 643 w 1157"/>
              <a:gd name="T35" fmla="*/ 5 h 288"/>
              <a:gd name="T36" fmla="*/ 255 w 1157"/>
              <a:gd name="T37" fmla="*/ 0 h 288"/>
              <a:gd name="T38" fmla="*/ 174 w 1157"/>
              <a:gd name="T39" fmla="*/ 53 h 288"/>
              <a:gd name="T40" fmla="*/ 93 w 1157"/>
              <a:gd name="T41" fmla="*/ 0 h 288"/>
              <a:gd name="T42" fmla="*/ 0 w 1157"/>
              <a:gd name="T43" fmla="*/ 91 h 288"/>
              <a:gd name="T44" fmla="*/ 174 w 1157"/>
              <a:gd name="T45" fmla="*/ 288 h 288"/>
              <a:gd name="T46" fmla="*/ 347 w 1157"/>
              <a:gd name="T47" fmla="*/ 91 h 288"/>
              <a:gd name="T48" fmla="*/ 255 w 1157"/>
              <a:gd name="T49" fmla="*/ 0 h 2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157" h="288">
                <a:moveTo>
                  <a:pt x="1157" y="144"/>
                </a:moveTo>
                <a:cubicBezTo>
                  <a:pt x="1157" y="223"/>
                  <a:pt x="1092" y="288"/>
                  <a:pt x="1013" y="288"/>
                </a:cubicBezTo>
                <a:cubicBezTo>
                  <a:pt x="933" y="288"/>
                  <a:pt x="869" y="223"/>
                  <a:pt x="869" y="144"/>
                </a:cubicBezTo>
                <a:cubicBezTo>
                  <a:pt x="869" y="65"/>
                  <a:pt x="933" y="0"/>
                  <a:pt x="1013" y="0"/>
                </a:cubicBezTo>
                <a:cubicBezTo>
                  <a:pt x="1092" y="0"/>
                  <a:pt x="1157" y="65"/>
                  <a:pt x="1157" y="144"/>
                </a:cubicBezTo>
                <a:close/>
                <a:moveTo>
                  <a:pt x="643" y="5"/>
                </a:moveTo>
                <a:cubicBezTo>
                  <a:pt x="569" y="5"/>
                  <a:pt x="569" y="5"/>
                  <a:pt x="569" y="5"/>
                </a:cubicBezTo>
                <a:cubicBezTo>
                  <a:pt x="569" y="107"/>
                  <a:pt x="569" y="107"/>
                  <a:pt x="569" y="107"/>
                </a:cubicBezTo>
                <a:cubicBezTo>
                  <a:pt x="467" y="107"/>
                  <a:pt x="467" y="107"/>
                  <a:pt x="467" y="107"/>
                </a:cubicBezTo>
                <a:cubicBezTo>
                  <a:pt x="467" y="181"/>
                  <a:pt x="467" y="181"/>
                  <a:pt x="467" y="181"/>
                </a:cubicBezTo>
                <a:cubicBezTo>
                  <a:pt x="569" y="181"/>
                  <a:pt x="569" y="181"/>
                  <a:pt x="569" y="181"/>
                </a:cubicBezTo>
                <a:cubicBezTo>
                  <a:pt x="569" y="283"/>
                  <a:pt x="569" y="283"/>
                  <a:pt x="569" y="283"/>
                </a:cubicBezTo>
                <a:cubicBezTo>
                  <a:pt x="643" y="283"/>
                  <a:pt x="643" y="283"/>
                  <a:pt x="643" y="283"/>
                </a:cubicBezTo>
                <a:cubicBezTo>
                  <a:pt x="643" y="181"/>
                  <a:pt x="643" y="181"/>
                  <a:pt x="643" y="181"/>
                </a:cubicBezTo>
                <a:cubicBezTo>
                  <a:pt x="745" y="181"/>
                  <a:pt x="745" y="181"/>
                  <a:pt x="745" y="181"/>
                </a:cubicBezTo>
                <a:cubicBezTo>
                  <a:pt x="745" y="107"/>
                  <a:pt x="745" y="107"/>
                  <a:pt x="745" y="107"/>
                </a:cubicBezTo>
                <a:cubicBezTo>
                  <a:pt x="643" y="107"/>
                  <a:pt x="643" y="107"/>
                  <a:pt x="643" y="107"/>
                </a:cubicBezTo>
                <a:lnTo>
                  <a:pt x="643" y="5"/>
                </a:lnTo>
                <a:close/>
                <a:moveTo>
                  <a:pt x="255" y="0"/>
                </a:moveTo>
                <a:cubicBezTo>
                  <a:pt x="196" y="0"/>
                  <a:pt x="174" y="53"/>
                  <a:pt x="174" y="53"/>
                </a:cubicBezTo>
                <a:cubicBezTo>
                  <a:pt x="174" y="53"/>
                  <a:pt x="151" y="0"/>
                  <a:pt x="93" y="0"/>
                </a:cubicBezTo>
                <a:cubicBezTo>
                  <a:pt x="27" y="0"/>
                  <a:pt x="0" y="57"/>
                  <a:pt x="0" y="91"/>
                </a:cubicBezTo>
                <a:cubicBezTo>
                  <a:pt x="0" y="159"/>
                  <a:pt x="80" y="244"/>
                  <a:pt x="174" y="288"/>
                </a:cubicBezTo>
                <a:cubicBezTo>
                  <a:pt x="267" y="244"/>
                  <a:pt x="347" y="159"/>
                  <a:pt x="347" y="91"/>
                </a:cubicBezTo>
                <a:cubicBezTo>
                  <a:pt x="347" y="57"/>
                  <a:pt x="320" y="0"/>
                  <a:pt x="255" y="0"/>
                </a:cubicBez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da-DK" dirty="0"/>
          </a:p>
        </p:txBody>
      </p:sp>
      <p:sp>
        <p:nvSpPr>
          <p:cNvPr id="13" name="Pladsholder til slidenummer 12">
            <a:extLst>
              <a:ext uri="{FF2B5EF4-FFF2-40B4-BE49-F238E27FC236}">
                <a16:creationId xmlns:a16="http://schemas.microsoft.com/office/drawing/2014/main" id="{C93FE44B-8E32-4C27-94AF-F71D14C85D35}"/>
              </a:ext>
            </a:extLst>
          </p:cNvPr>
          <p:cNvSpPr>
            <a:spLocks noGrp="1"/>
          </p:cNvSpPr>
          <p:nvPr>
            <p:ph type="sldNum" sz="quarter" idx="12"/>
          </p:nvPr>
        </p:nvSpPr>
        <p:spPr/>
        <p:txBody>
          <a:bodyPr/>
          <a:lstStyle/>
          <a:p>
            <a:r>
              <a:rPr lang="da-DK" dirty="0"/>
              <a:t>Side </a:t>
            </a:r>
            <a:fld id="{24C8C45C-947F-4981-8B3F-4F32E973C901}" type="slidenum">
              <a:rPr lang="da-DK" smtClean="0"/>
              <a:pPr/>
              <a:t>‹nr.›</a:t>
            </a:fld>
            <a:endParaRPr lang="da-DK" dirty="0"/>
          </a:p>
        </p:txBody>
      </p:sp>
      <p:sp>
        <p:nvSpPr>
          <p:cNvPr id="11" name="Pladsholder til dato 10" hidden="1">
            <a:extLst>
              <a:ext uri="{FF2B5EF4-FFF2-40B4-BE49-F238E27FC236}">
                <a16:creationId xmlns:a16="http://schemas.microsoft.com/office/drawing/2014/main" id="{8797082D-BCBF-4A53-BC27-DAFA0D88F346}"/>
              </a:ext>
            </a:extLst>
          </p:cNvPr>
          <p:cNvSpPr>
            <a:spLocks noGrp="1"/>
          </p:cNvSpPr>
          <p:nvPr>
            <p:ph type="dt" sz="half" idx="10"/>
          </p:nvPr>
        </p:nvSpPr>
        <p:spPr/>
        <p:txBody>
          <a:bodyPr/>
          <a:lstStyle/>
          <a:p>
            <a:endParaRPr lang="da-DK" dirty="0"/>
          </a:p>
        </p:txBody>
      </p:sp>
      <p:sp>
        <p:nvSpPr>
          <p:cNvPr id="12" name="Pladsholder til sidefod 11" hidden="1">
            <a:extLst>
              <a:ext uri="{FF2B5EF4-FFF2-40B4-BE49-F238E27FC236}">
                <a16:creationId xmlns:a16="http://schemas.microsoft.com/office/drawing/2014/main" id="{4D9FF13F-592A-4460-ACB8-9F49BEF11615}"/>
              </a:ext>
            </a:extLst>
          </p:cNvPr>
          <p:cNvSpPr>
            <a:spLocks noGrp="1"/>
          </p:cNvSpPr>
          <p:nvPr>
            <p:ph type="ftr" sz="quarter" idx="11"/>
          </p:nvPr>
        </p:nvSpPr>
        <p:spPr/>
        <p:txBody>
          <a:bodyPr/>
          <a:lstStyle/>
          <a:p>
            <a:endParaRPr lang="da-DK" dirty="0"/>
          </a:p>
        </p:txBody>
      </p:sp>
    </p:spTree>
    <p:extLst>
      <p:ext uri="{BB962C8B-B14F-4D97-AF65-F5344CB8AC3E}">
        <p14:creationId xmlns:p14="http://schemas.microsoft.com/office/powerpoint/2010/main" val="144558019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Skilleside">
    <p:spTree>
      <p:nvGrpSpPr>
        <p:cNvPr id="1" name=""/>
        <p:cNvGrpSpPr/>
        <p:nvPr/>
      </p:nvGrpSpPr>
      <p:grpSpPr>
        <a:xfrm>
          <a:off x="0" y="0"/>
          <a:ext cx="0" cy="0"/>
          <a:chOff x="0" y="0"/>
          <a:chExt cx="0" cy="0"/>
        </a:xfrm>
      </p:grpSpPr>
      <p:sp>
        <p:nvSpPr>
          <p:cNvPr id="7" name="Background">
            <a:extLst>
              <a:ext uri="{FF2B5EF4-FFF2-40B4-BE49-F238E27FC236}">
                <a16:creationId xmlns:a16="http://schemas.microsoft.com/office/drawing/2014/main" id="{7014AFF4-321B-47D7-A0CD-0CFE22C65E31}"/>
              </a:ext>
            </a:extLst>
          </p:cNvPr>
          <p:cNvSpPr/>
          <p:nvPr userDrawn="1"/>
        </p:nvSpPr>
        <p:spPr>
          <a:xfrm>
            <a:off x="0" y="0"/>
            <a:ext cx="12193200" cy="68616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2000" noProof="0" dirty="0" err="1"/>
          </a:p>
        </p:txBody>
      </p:sp>
      <p:sp>
        <p:nvSpPr>
          <p:cNvPr id="2" name="Title 1"/>
          <p:cNvSpPr>
            <a:spLocks noGrp="1"/>
          </p:cNvSpPr>
          <p:nvPr>
            <p:ph type="ctrTitle" hasCustomPrompt="1"/>
          </p:nvPr>
        </p:nvSpPr>
        <p:spPr>
          <a:xfrm>
            <a:off x="432000" y="614024"/>
            <a:ext cx="6940800" cy="3621600"/>
          </a:xfrm>
        </p:spPr>
        <p:txBody>
          <a:bodyPr anchor="t" anchorCtr="0"/>
          <a:lstStyle>
            <a:lvl1pPr algn="l">
              <a:defRPr sz="5000" b="1">
                <a:solidFill>
                  <a:schemeClr val="bg2"/>
                </a:solidFill>
              </a:defRPr>
            </a:lvl1pPr>
          </a:lstStyle>
          <a:p>
            <a:r>
              <a:rPr lang="da-DK" dirty="0"/>
              <a:t>Overskrift skrives her i flere linjer</a:t>
            </a:r>
          </a:p>
        </p:txBody>
      </p:sp>
      <p:sp>
        <p:nvSpPr>
          <p:cNvPr id="19" name="Text Placeholder 2">
            <a:extLst>
              <a:ext uri="{FF2B5EF4-FFF2-40B4-BE49-F238E27FC236}">
                <a16:creationId xmlns:a16="http://schemas.microsoft.com/office/drawing/2014/main" id="{A40752A6-1750-4291-B91A-BCBA2802831E}"/>
              </a:ext>
            </a:extLst>
          </p:cNvPr>
          <p:cNvSpPr>
            <a:spLocks noGrp="1"/>
          </p:cNvSpPr>
          <p:nvPr>
            <p:ph type="body" sz="quarter" idx="13" hasCustomPrompt="1"/>
          </p:nvPr>
        </p:nvSpPr>
        <p:spPr>
          <a:xfrm>
            <a:off x="431998" y="5577840"/>
            <a:ext cx="4021200" cy="705802"/>
          </a:xfrm>
          <a:prstGeom prst="rect">
            <a:avLst/>
          </a:prstGeom>
        </p:spPr>
        <p:txBody>
          <a:bodyPr/>
          <a:lstStyle>
            <a:lvl1pPr marL="0" indent="0">
              <a:buNone/>
              <a:defRPr sz="1500">
                <a:solidFill>
                  <a:schemeClr val="bg2"/>
                </a:solidFill>
              </a:defRPr>
            </a:lvl1pPr>
            <a:lvl2pPr marL="216000" indent="0">
              <a:buNone/>
              <a:defRPr/>
            </a:lvl2pPr>
          </a:lstStyle>
          <a:p>
            <a:pPr lvl="0"/>
            <a:r>
              <a:rPr lang="da-DK" dirty="0"/>
              <a:t>Klik og indsæt tekst</a:t>
            </a:r>
          </a:p>
        </p:txBody>
      </p:sp>
      <p:sp>
        <p:nvSpPr>
          <p:cNvPr id="5" name="FLD_PresentationTitle" hidden="1"/>
          <p:cNvSpPr>
            <a:spLocks noGrp="1"/>
          </p:cNvSpPr>
          <p:nvPr>
            <p:ph type="ftr" sz="quarter" idx="11"/>
          </p:nvPr>
        </p:nvSpPr>
        <p:spPr>
          <a:xfrm>
            <a:off x="0" y="6912000"/>
            <a:ext cx="0" cy="0"/>
          </a:xfrm>
        </p:spPr>
        <p:txBody>
          <a:bodyPr/>
          <a:lstStyle>
            <a:lvl1pPr>
              <a:defRPr sz="100">
                <a:noFill/>
              </a:defRPr>
            </a:lvl1pPr>
          </a:lstStyle>
          <a:p>
            <a:endParaRPr lang="da-DK" dirty="0"/>
          </a:p>
        </p:txBody>
      </p:sp>
      <p:sp>
        <p:nvSpPr>
          <p:cNvPr id="6" name="Slide Number Placeholder 5" hidden="1"/>
          <p:cNvSpPr>
            <a:spLocks noGrp="1"/>
          </p:cNvSpPr>
          <p:nvPr>
            <p:ph type="sldNum" sz="quarter" idx="12"/>
          </p:nvPr>
        </p:nvSpPr>
        <p:spPr>
          <a:xfrm>
            <a:off x="0" y="6912000"/>
            <a:ext cx="0" cy="0"/>
          </a:xfrm>
        </p:spPr>
        <p:txBody>
          <a:bodyPr/>
          <a:lstStyle>
            <a:lvl1pPr>
              <a:defRPr sz="100">
                <a:noFill/>
              </a:defRPr>
            </a:lvl1pPr>
          </a:lstStyle>
          <a:p>
            <a:fld id="{24C8C45C-947F-4981-8B3F-4F32E973C901}" type="slidenum">
              <a:rPr lang="da-DK" smtClean="0"/>
              <a:pPr/>
              <a:t>‹nr.›</a:t>
            </a:fld>
            <a:endParaRPr lang="da-DK" dirty="0"/>
          </a:p>
        </p:txBody>
      </p:sp>
      <p:sp>
        <p:nvSpPr>
          <p:cNvPr id="12" name="Ikoner">
            <a:extLst>
              <a:ext uri="{FF2B5EF4-FFF2-40B4-BE49-F238E27FC236}">
                <a16:creationId xmlns:a16="http://schemas.microsoft.com/office/drawing/2014/main" id="{2A9BEE6D-CFD0-42D9-A84B-7B4DDAE6F481}"/>
              </a:ext>
            </a:extLst>
          </p:cNvPr>
          <p:cNvSpPr>
            <a:spLocks noEditPoints="1"/>
          </p:cNvSpPr>
          <p:nvPr userDrawn="1"/>
        </p:nvSpPr>
        <p:spPr bwMode="auto">
          <a:xfrm>
            <a:off x="432000" y="6433592"/>
            <a:ext cx="399747" cy="100408"/>
          </a:xfrm>
          <a:custGeom>
            <a:avLst/>
            <a:gdLst>
              <a:gd name="T0" fmla="*/ 1157 w 1157"/>
              <a:gd name="T1" fmla="*/ 144 h 288"/>
              <a:gd name="T2" fmla="*/ 1013 w 1157"/>
              <a:gd name="T3" fmla="*/ 288 h 288"/>
              <a:gd name="T4" fmla="*/ 869 w 1157"/>
              <a:gd name="T5" fmla="*/ 144 h 288"/>
              <a:gd name="T6" fmla="*/ 1013 w 1157"/>
              <a:gd name="T7" fmla="*/ 0 h 288"/>
              <a:gd name="T8" fmla="*/ 1157 w 1157"/>
              <a:gd name="T9" fmla="*/ 144 h 288"/>
              <a:gd name="T10" fmla="*/ 643 w 1157"/>
              <a:gd name="T11" fmla="*/ 5 h 288"/>
              <a:gd name="T12" fmla="*/ 569 w 1157"/>
              <a:gd name="T13" fmla="*/ 5 h 288"/>
              <a:gd name="T14" fmla="*/ 569 w 1157"/>
              <a:gd name="T15" fmla="*/ 107 h 288"/>
              <a:gd name="T16" fmla="*/ 467 w 1157"/>
              <a:gd name="T17" fmla="*/ 107 h 288"/>
              <a:gd name="T18" fmla="*/ 467 w 1157"/>
              <a:gd name="T19" fmla="*/ 181 h 288"/>
              <a:gd name="T20" fmla="*/ 569 w 1157"/>
              <a:gd name="T21" fmla="*/ 181 h 288"/>
              <a:gd name="T22" fmla="*/ 569 w 1157"/>
              <a:gd name="T23" fmla="*/ 283 h 288"/>
              <a:gd name="T24" fmla="*/ 643 w 1157"/>
              <a:gd name="T25" fmla="*/ 283 h 288"/>
              <a:gd name="T26" fmla="*/ 643 w 1157"/>
              <a:gd name="T27" fmla="*/ 181 h 288"/>
              <a:gd name="T28" fmla="*/ 745 w 1157"/>
              <a:gd name="T29" fmla="*/ 181 h 288"/>
              <a:gd name="T30" fmla="*/ 745 w 1157"/>
              <a:gd name="T31" fmla="*/ 107 h 288"/>
              <a:gd name="T32" fmla="*/ 643 w 1157"/>
              <a:gd name="T33" fmla="*/ 107 h 288"/>
              <a:gd name="T34" fmla="*/ 643 w 1157"/>
              <a:gd name="T35" fmla="*/ 5 h 288"/>
              <a:gd name="T36" fmla="*/ 255 w 1157"/>
              <a:gd name="T37" fmla="*/ 0 h 288"/>
              <a:gd name="T38" fmla="*/ 174 w 1157"/>
              <a:gd name="T39" fmla="*/ 53 h 288"/>
              <a:gd name="T40" fmla="*/ 93 w 1157"/>
              <a:gd name="T41" fmla="*/ 0 h 288"/>
              <a:gd name="T42" fmla="*/ 0 w 1157"/>
              <a:gd name="T43" fmla="*/ 91 h 288"/>
              <a:gd name="T44" fmla="*/ 174 w 1157"/>
              <a:gd name="T45" fmla="*/ 288 h 288"/>
              <a:gd name="T46" fmla="*/ 347 w 1157"/>
              <a:gd name="T47" fmla="*/ 91 h 288"/>
              <a:gd name="T48" fmla="*/ 255 w 1157"/>
              <a:gd name="T49" fmla="*/ 0 h 2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157" h="288">
                <a:moveTo>
                  <a:pt x="1157" y="144"/>
                </a:moveTo>
                <a:cubicBezTo>
                  <a:pt x="1157" y="223"/>
                  <a:pt x="1092" y="288"/>
                  <a:pt x="1013" y="288"/>
                </a:cubicBezTo>
                <a:cubicBezTo>
                  <a:pt x="933" y="288"/>
                  <a:pt x="869" y="223"/>
                  <a:pt x="869" y="144"/>
                </a:cubicBezTo>
                <a:cubicBezTo>
                  <a:pt x="869" y="65"/>
                  <a:pt x="933" y="0"/>
                  <a:pt x="1013" y="0"/>
                </a:cubicBezTo>
                <a:cubicBezTo>
                  <a:pt x="1092" y="0"/>
                  <a:pt x="1157" y="65"/>
                  <a:pt x="1157" y="144"/>
                </a:cubicBezTo>
                <a:close/>
                <a:moveTo>
                  <a:pt x="643" y="5"/>
                </a:moveTo>
                <a:cubicBezTo>
                  <a:pt x="569" y="5"/>
                  <a:pt x="569" y="5"/>
                  <a:pt x="569" y="5"/>
                </a:cubicBezTo>
                <a:cubicBezTo>
                  <a:pt x="569" y="107"/>
                  <a:pt x="569" y="107"/>
                  <a:pt x="569" y="107"/>
                </a:cubicBezTo>
                <a:cubicBezTo>
                  <a:pt x="467" y="107"/>
                  <a:pt x="467" y="107"/>
                  <a:pt x="467" y="107"/>
                </a:cubicBezTo>
                <a:cubicBezTo>
                  <a:pt x="467" y="181"/>
                  <a:pt x="467" y="181"/>
                  <a:pt x="467" y="181"/>
                </a:cubicBezTo>
                <a:cubicBezTo>
                  <a:pt x="569" y="181"/>
                  <a:pt x="569" y="181"/>
                  <a:pt x="569" y="181"/>
                </a:cubicBezTo>
                <a:cubicBezTo>
                  <a:pt x="569" y="283"/>
                  <a:pt x="569" y="283"/>
                  <a:pt x="569" y="283"/>
                </a:cubicBezTo>
                <a:cubicBezTo>
                  <a:pt x="643" y="283"/>
                  <a:pt x="643" y="283"/>
                  <a:pt x="643" y="283"/>
                </a:cubicBezTo>
                <a:cubicBezTo>
                  <a:pt x="643" y="181"/>
                  <a:pt x="643" y="181"/>
                  <a:pt x="643" y="181"/>
                </a:cubicBezTo>
                <a:cubicBezTo>
                  <a:pt x="745" y="181"/>
                  <a:pt x="745" y="181"/>
                  <a:pt x="745" y="181"/>
                </a:cubicBezTo>
                <a:cubicBezTo>
                  <a:pt x="745" y="107"/>
                  <a:pt x="745" y="107"/>
                  <a:pt x="745" y="107"/>
                </a:cubicBezTo>
                <a:cubicBezTo>
                  <a:pt x="643" y="107"/>
                  <a:pt x="643" y="107"/>
                  <a:pt x="643" y="107"/>
                </a:cubicBezTo>
                <a:lnTo>
                  <a:pt x="643" y="5"/>
                </a:lnTo>
                <a:close/>
                <a:moveTo>
                  <a:pt x="255" y="0"/>
                </a:moveTo>
                <a:cubicBezTo>
                  <a:pt x="196" y="0"/>
                  <a:pt x="174" y="53"/>
                  <a:pt x="174" y="53"/>
                </a:cubicBezTo>
                <a:cubicBezTo>
                  <a:pt x="174" y="53"/>
                  <a:pt x="151" y="0"/>
                  <a:pt x="93" y="0"/>
                </a:cubicBezTo>
                <a:cubicBezTo>
                  <a:pt x="27" y="0"/>
                  <a:pt x="0" y="57"/>
                  <a:pt x="0" y="91"/>
                </a:cubicBezTo>
                <a:cubicBezTo>
                  <a:pt x="0" y="159"/>
                  <a:pt x="80" y="244"/>
                  <a:pt x="174" y="288"/>
                </a:cubicBezTo>
                <a:cubicBezTo>
                  <a:pt x="267" y="244"/>
                  <a:pt x="347" y="159"/>
                  <a:pt x="347" y="91"/>
                </a:cubicBezTo>
                <a:cubicBezTo>
                  <a:pt x="347" y="57"/>
                  <a:pt x="320" y="0"/>
                  <a:pt x="255"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da-DK" dirty="0"/>
          </a:p>
        </p:txBody>
      </p:sp>
    </p:spTree>
    <p:extLst>
      <p:ext uri="{BB962C8B-B14F-4D97-AF65-F5344CB8AC3E}">
        <p14:creationId xmlns:p14="http://schemas.microsoft.com/office/powerpoint/2010/main" val="684086138"/>
      </p:ext>
    </p:extLst>
  </p:cSld>
  <p:clrMapOvr>
    <a:masterClrMapping/>
  </p:clrMapOvr>
  <p:hf sldNum="0" hdr="0" ftr="0"/>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Skilleside med billede">
    <p:spTree>
      <p:nvGrpSpPr>
        <p:cNvPr id="1" name=""/>
        <p:cNvGrpSpPr/>
        <p:nvPr/>
      </p:nvGrpSpPr>
      <p:grpSpPr>
        <a:xfrm>
          <a:off x="0" y="0"/>
          <a:ext cx="0" cy="0"/>
          <a:chOff x="0" y="0"/>
          <a:chExt cx="0" cy="0"/>
        </a:xfrm>
      </p:grpSpPr>
      <p:sp>
        <p:nvSpPr>
          <p:cNvPr id="7" name="Background">
            <a:extLst>
              <a:ext uri="{FF2B5EF4-FFF2-40B4-BE49-F238E27FC236}">
                <a16:creationId xmlns:a16="http://schemas.microsoft.com/office/drawing/2014/main" id="{7014AFF4-321B-47D7-A0CD-0CFE22C65E31}"/>
              </a:ext>
            </a:extLst>
          </p:cNvPr>
          <p:cNvSpPr/>
          <p:nvPr userDrawn="1"/>
        </p:nvSpPr>
        <p:spPr>
          <a:xfrm>
            <a:off x="0" y="0"/>
            <a:ext cx="12193200" cy="68616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2000" noProof="0" dirty="0" err="1"/>
          </a:p>
        </p:txBody>
      </p:sp>
      <p:sp>
        <p:nvSpPr>
          <p:cNvPr id="8" name="Picture Placeholder 2">
            <a:extLst>
              <a:ext uri="{FF2B5EF4-FFF2-40B4-BE49-F238E27FC236}">
                <a16:creationId xmlns:a16="http://schemas.microsoft.com/office/drawing/2014/main" id="{D42F2ED6-695B-42D6-BF46-316DB0DA3982}"/>
              </a:ext>
            </a:extLst>
          </p:cNvPr>
          <p:cNvSpPr>
            <a:spLocks noGrp="1"/>
          </p:cNvSpPr>
          <p:nvPr>
            <p:ph type="pic" idx="15" hasCustomPrompt="1"/>
          </p:nvPr>
        </p:nvSpPr>
        <p:spPr>
          <a:xfrm>
            <a:off x="0" y="-1"/>
            <a:ext cx="12189600" cy="6858000"/>
          </a:xfrm>
          <a:prstGeom prst="rect">
            <a:avLst/>
          </a:prstGeom>
          <a:noFill/>
        </p:spPr>
        <p:txBody>
          <a:bodyPr lIns="0" tIns="72000" rIns="144000" bIns="0" anchor="t" anchorCtr="0"/>
          <a:lstStyle>
            <a:lvl1pPr marL="0" indent="0" algn="r">
              <a:buNone/>
              <a:defRPr sz="16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da-DK" dirty="0"/>
              <a:t>Klik her på rammen for at tilføje et billede</a:t>
            </a:r>
          </a:p>
        </p:txBody>
      </p:sp>
      <p:sp>
        <p:nvSpPr>
          <p:cNvPr id="2" name="Title 1"/>
          <p:cNvSpPr>
            <a:spLocks noGrp="1"/>
          </p:cNvSpPr>
          <p:nvPr>
            <p:ph type="ctrTitle" hasCustomPrompt="1"/>
          </p:nvPr>
        </p:nvSpPr>
        <p:spPr>
          <a:xfrm>
            <a:off x="432000" y="614024"/>
            <a:ext cx="6940800" cy="3621600"/>
          </a:xfrm>
        </p:spPr>
        <p:txBody>
          <a:bodyPr anchor="t" anchorCtr="0"/>
          <a:lstStyle>
            <a:lvl1pPr algn="l">
              <a:defRPr sz="5000" b="1">
                <a:solidFill>
                  <a:schemeClr val="bg2"/>
                </a:solidFill>
              </a:defRPr>
            </a:lvl1pPr>
          </a:lstStyle>
          <a:p>
            <a:r>
              <a:rPr lang="da-DK" dirty="0"/>
              <a:t>Overskrift skrives her i flere linjer</a:t>
            </a:r>
          </a:p>
        </p:txBody>
      </p:sp>
      <p:sp>
        <p:nvSpPr>
          <p:cNvPr id="19" name="Text Placeholder 2">
            <a:extLst>
              <a:ext uri="{FF2B5EF4-FFF2-40B4-BE49-F238E27FC236}">
                <a16:creationId xmlns:a16="http://schemas.microsoft.com/office/drawing/2014/main" id="{A40752A6-1750-4291-B91A-BCBA2802831E}"/>
              </a:ext>
            </a:extLst>
          </p:cNvPr>
          <p:cNvSpPr>
            <a:spLocks noGrp="1"/>
          </p:cNvSpPr>
          <p:nvPr>
            <p:ph type="body" sz="quarter" idx="13" hasCustomPrompt="1"/>
          </p:nvPr>
        </p:nvSpPr>
        <p:spPr>
          <a:xfrm>
            <a:off x="431998" y="5577840"/>
            <a:ext cx="4021200" cy="705802"/>
          </a:xfrm>
          <a:prstGeom prst="rect">
            <a:avLst/>
          </a:prstGeom>
        </p:spPr>
        <p:txBody>
          <a:bodyPr/>
          <a:lstStyle>
            <a:lvl1pPr marL="0" indent="0">
              <a:buNone/>
              <a:defRPr sz="1500">
                <a:solidFill>
                  <a:schemeClr val="bg2"/>
                </a:solidFill>
              </a:defRPr>
            </a:lvl1pPr>
            <a:lvl2pPr marL="216000" indent="0">
              <a:buNone/>
              <a:defRPr/>
            </a:lvl2pPr>
          </a:lstStyle>
          <a:p>
            <a:pPr lvl="0"/>
            <a:r>
              <a:rPr lang="da-DK" dirty="0"/>
              <a:t>Klik og indsæt tekst</a:t>
            </a:r>
          </a:p>
        </p:txBody>
      </p:sp>
      <p:sp>
        <p:nvSpPr>
          <p:cNvPr id="5" name="FLD_PresentationTitle" hidden="1"/>
          <p:cNvSpPr>
            <a:spLocks noGrp="1"/>
          </p:cNvSpPr>
          <p:nvPr>
            <p:ph type="ftr" sz="quarter" idx="11"/>
          </p:nvPr>
        </p:nvSpPr>
        <p:spPr>
          <a:xfrm>
            <a:off x="0" y="6912000"/>
            <a:ext cx="0" cy="0"/>
          </a:xfrm>
        </p:spPr>
        <p:txBody>
          <a:bodyPr/>
          <a:lstStyle>
            <a:lvl1pPr>
              <a:defRPr sz="100">
                <a:noFill/>
              </a:defRPr>
            </a:lvl1pPr>
          </a:lstStyle>
          <a:p>
            <a:endParaRPr lang="da-DK" dirty="0"/>
          </a:p>
        </p:txBody>
      </p:sp>
      <p:sp>
        <p:nvSpPr>
          <p:cNvPr id="6" name="Slide Number Placeholder 5" hidden="1"/>
          <p:cNvSpPr>
            <a:spLocks noGrp="1"/>
          </p:cNvSpPr>
          <p:nvPr>
            <p:ph type="sldNum" sz="quarter" idx="12"/>
          </p:nvPr>
        </p:nvSpPr>
        <p:spPr>
          <a:xfrm>
            <a:off x="0" y="6912000"/>
            <a:ext cx="0" cy="0"/>
          </a:xfrm>
        </p:spPr>
        <p:txBody>
          <a:bodyPr/>
          <a:lstStyle>
            <a:lvl1pPr>
              <a:defRPr sz="100">
                <a:noFill/>
              </a:defRPr>
            </a:lvl1pPr>
          </a:lstStyle>
          <a:p>
            <a:fld id="{24C8C45C-947F-4981-8B3F-4F32E973C901}" type="slidenum">
              <a:rPr lang="da-DK" smtClean="0"/>
              <a:pPr/>
              <a:t>‹nr.›</a:t>
            </a:fld>
            <a:endParaRPr lang="da-DK" dirty="0"/>
          </a:p>
        </p:txBody>
      </p:sp>
      <p:sp>
        <p:nvSpPr>
          <p:cNvPr id="4" name="Text Placeholder Ikoner">
            <a:extLst>
              <a:ext uri="{FF2B5EF4-FFF2-40B4-BE49-F238E27FC236}">
                <a16:creationId xmlns:a16="http://schemas.microsoft.com/office/drawing/2014/main" id="{9DA53165-D918-4619-BB9D-376E8930B3DC}"/>
              </a:ext>
            </a:extLst>
          </p:cNvPr>
          <p:cNvSpPr>
            <a:spLocks noGrp="1"/>
          </p:cNvSpPr>
          <p:nvPr>
            <p:ph type="body" sz="quarter" idx="16" hasCustomPrompt="1"/>
          </p:nvPr>
        </p:nvSpPr>
        <p:spPr>
          <a:xfrm>
            <a:off x="432000" y="6433592"/>
            <a:ext cx="399600" cy="100800"/>
          </a:xfrm>
          <a:blipFill>
            <a:blip r:embed="rId2"/>
            <a:stretch>
              <a:fillRect/>
            </a:stretch>
          </a:blipFill>
        </p:spPr>
        <p:txBody>
          <a:bodyPr/>
          <a:lstStyle>
            <a:lvl1pPr marL="0" indent="0">
              <a:buNone/>
              <a:defRPr sz="100">
                <a:noFill/>
              </a:defRPr>
            </a:lvl1pPr>
          </a:lstStyle>
          <a:p>
            <a:pPr lvl="0"/>
            <a:r>
              <a:rPr lang="en-US" dirty="0"/>
              <a:t>.</a:t>
            </a:r>
            <a:endParaRPr lang="da-DK" dirty="0"/>
          </a:p>
        </p:txBody>
      </p:sp>
    </p:spTree>
    <p:extLst>
      <p:ext uri="{BB962C8B-B14F-4D97-AF65-F5344CB8AC3E}">
        <p14:creationId xmlns:p14="http://schemas.microsoft.com/office/powerpoint/2010/main" val="2982519384"/>
      </p:ext>
    </p:extLst>
  </p:cSld>
  <p:clrMapOvr>
    <a:masterClrMapping/>
  </p:clrMapOvr>
  <p:hf sldNum="0" hdr="0" ftr="0"/>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elslide lys grøn/bourdeaux">
    <p:spTree>
      <p:nvGrpSpPr>
        <p:cNvPr id="1" name=""/>
        <p:cNvGrpSpPr/>
        <p:nvPr/>
      </p:nvGrpSpPr>
      <p:grpSpPr>
        <a:xfrm>
          <a:off x="0" y="0"/>
          <a:ext cx="0" cy="0"/>
          <a:chOff x="0" y="0"/>
          <a:chExt cx="0" cy="0"/>
        </a:xfrm>
      </p:grpSpPr>
      <p:sp>
        <p:nvSpPr>
          <p:cNvPr id="7" name="Background">
            <a:extLst>
              <a:ext uri="{FF2B5EF4-FFF2-40B4-BE49-F238E27FC236}">
                <a16:creationId xmlns:a16="http://schemas.microsoft.com/office/drawing/2014/main" id="{7014AFF4-321B-47D7-A0CD-0CFE22C65E31}"/>
              </a:ext>
            </a:extLst>
          </p:cNvPr>
          <p:cNvSpPr/>
          <p:nvPr userDrawn="1"/>
        </p:nvSpPr>
        <p:spPr>
          <a:xfrm>
            <a:off x="0" y="0"/>
            <a:ext cx="12193200" cy="68616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2000" noProof="0" dirty="0" err="1"/>
          </a:p>
        </p:txBody>
      </p:sp>
      <p:sp>
        <p:nvSpPr>
          <p:cNvPr id="2" name="Title 1"/>
          <p:cNvSpPr>
            <a:spLocks noGrp="1"/>
          </p:cNvSpPr>
          <p:nvPr>
            <p:ph type="ctrTitle" hasCustomPrompt="1"/>
          </p:nvPr>
        </p:nvSpPr>
        <p:spPr>
          <a:xfrm>
            <a:off x="432000" y="1122362"/>
            <a:ext cx="6940800" cy="3621600"/>
          </a:xfrm>
        </p:spPr>
        <p:txBody>
          <a:bodyPr anchor="b"/>
          <a:lstStyle>
            <a:lvl1pPr algn="l">
              <a:defRPr sz="5000" b="1">
                <a:solidFill>
                  <a:schemeClr val="bg1"/>
                </a:solidFill>
              </a:defRPr>
            </a:lvl1pPr>
          </a:lstStyle>
          <a:p>
            <a:r>
              <a:rPr lang="da-DK" dirty="0"/>
              <a:t>Overskrift skrives her i flere linjer</a:t>
            </a:r>
          </a:p>
        </p:txBody>
      </p:sp>
      <p:sp>
        <p:nvSpPr>
          <p:cNvPr id="4" name="Date_GeneralDate"/>
          <p:cNvSpPr>
            <a:spLocks noGrp="1"/>
          </p:cNvSpPr>
          <p:nvPr>
            <p:ph type="dt" sz="half" idx="10"/>
          </p:nvPr>
        </p:nvSpPr>
        <p:spPr>
          <a:xfrm>
            <a:off x="431999" y="5883332"/>
            <a:ext cx="4021200" cy="180000"/>
          </a:xfrm>
        </p:spPr>
        <p:txBody>
          <a:bodyPr/>
          <a:lstStyle>
            <a:lvl1pPr>
              <a:defRPr lang="en-GB" sz="1500" dirty="0">
                <a:solidFill>
                  <a:schemeClr val="bg1"/>
                </a:solidFill>
              </a:defRPr>
            </a:lvl1pPr>
          </a:lstStyle>
          <a:p>
            <a:fld id="{F2CF9434-4206-4AC2-A91A-1DCD05F48644}" type="datetime2">
              <a:rPr lang="da-DK" smtClean="0"/>
              <a:t>20. maj 2022</a:t>
            </a:fld>
            <a:endParaRPr lang="da-DK" dirty="0"/>
          </a:p>
        </p:txBody>
      </p:sp>
      <p:sp>
        <p:nvSpPr>
          <p:cNvPr id="19" name="Text Placeholder 2">
            <a:extLst>
              <a:ext uri="{FF2B5EF4-FFF2-40B4-BE49-F238E27FC236}">
                <a16:creationId xmlns:a16="http://schemas.microsoft.com/office/drawing/2014/main" id="{A40752A6-1750-4291-B91A-BCBA2802831E}"/>
              </a:ext>
            </a:extLst>
          </p:cNvPr>
          <p:cNvSpPr>
            <a:spLocks noGrp="1"/>
          </p:cNvSpPr>
          <p:nvPr>
            <p:ph type="body" sz="quarter" idx="13" hasCustomPrompt="1"/>
          </p:nvPr>
        </p:nvSpPr>
        <p:spPr>
          <a:xfrm>
            <a:off x="431998" y="6090239"/>
            <a:ext cx="4021200" cy="252000"/>
          </a:xfrm>
          <a:prstGeom prst="rect">
            <a:avLst/>
          </a:prstGeom>
        </p:spPr>
        <p:txBody>
          <a:bodyPr/>
          <a:lstStyle>
            <a:lvl1pPr marL="0" indent="0">
              <a:buNone/>
              <a:defRPr sz="1500">
                <a:solidFill>
                  <a:schemeClr val="bg1"/>
                </a:solidFill>
              </a:defRPr>
            </a:lvl1pPr>
            <a:lvl2pPr marL="216000" indent="0">
              <a:buNone/>
              <a:defRPr/>
            </a:lvl2pPr>
          </a:lstStyle>
          <a:p>
            <a:pPr lvl="0"/>
            <a:r>
              <a:rPr lang="da-DK" dirty="0"/>
              <a:t>Indsæt navn</a:t>
            </a:r>
          </a:p>
        </p:txBody>
      </p:sp>
      <p:sp>
        <p:nvSpPr>
          <p:cNvPr id="20" name="Text Placeholder 3">
            <a:extLst>
              <a:ext uri="{FF2B5EF4-FFF2-40B4-BE49-F238E27FC236}">
                <a16:creationId xmlns:a16="http://schemas.microsoft.com/office/drawing/2014/main" id="{F757160F-1609-4C06-9280-500899BD0DF7}"/>
              </a:ext>
            </a:extLst>
          </p:cNvPr>
          <p:cNvSpPr>
            <a:spLocks noGrp="1"/>
          </p:cNvSpPr>
          <p:nvPr>
            <p:ph type="body" sz="quarter" idx="14" hasCustomPrompt="1"/>
          </p:nvPr>
        </p:nvSpPr>
        <p:spPr>
          <a:xfrm>
            <a:off x="432000" y="6343649"/>
            <a:ext cx="4021200" cy="252000"/>
          </a:xfrm>
          <a:prstGeom prst="rect">
            <a:avLst/>
          </a:prstGeom>
        </p:spPr>
        <p:txBody>
          <a:bodyPr/>
          <a:lstStyle>
            <a:lvl1pPr marL="0" indent="0">
              <a:buNone/>
              <a:defRPr sz="1500">
                <a:solidFill>
                  <a:schemeClr val="bg1"/>
                </a:solidFill>
              </a:defRPr>
            </a:lvl1pPr>
            <a:lvl2pPr marL="216000" indent="0">
              <a:buNone/>
              <a:defRPr/>
            </a:lvl2pPr>
          </a:lstStyle>
          <a:p>
            <a:pPr lvl="0"/>
            <a:r>
              <a:rPr lang="da-DK" dirty="0"/>
              <a:t>Indsæt titel</a:t>
            </a:r>
          </a:p>
        </p:txBody>
      </p:sp>
      <p:pic>
        <p:nvPicPr>
          <p:cNvPr id="11" name="Logo">
            <a:extLst>
              <a:ext uri="{FF2B5EF4-FFF2-40B4-BE49-F238E27FC236}">
                <a16:creationId xmlns:a16="http://schemas.microsoft.com/office/drawing/2014/main" id="{097836F4-DF01-4985-A4C0-2A0AF3CD00D2}"/>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32001" y="336145"/>
            <a:ext cx="1800659" cy="421958"/>
          </a:xfrm>
          <a:prstGeom prst="rect">
            <a:avLst/>
          </a:prstGeom>
        </p:spPr>
      </p:pic>
      <p:sp>
        <p:nvSpPr>
          <p:cNvPr id="5" name="FLD_PresentationTitle" hidden="1"/>
          <p:cNvSpPr>
            <a:spLocks noGrp="1"/>
          </p:cNvSpPr>
          <p:nvPr>
            <p:ph type="ftr" sz="quarter" idx="11"/>
          </p:nvPr>
        </p:nvSpPr>
        <p:spPr>
          <a:xfrm>
            <a:off x="0" y="6912000"/>
            <a:ext cx="0" cy="0"/>
          </a:xfrm>
        </p:spPr>
        <p:txBody>
          <a:bodyPr/>
          <a:lstStyle>
            <a:lvl1pPr>
              <a:defRPr sz="100">
                <a:noFill/>
              </a:defRPr>
            </a:lvl1pPr>
          </a:lstStyle>
          <a:p>
            <a:endParaRPr lang="da-DK" dirty="0"/>
          </a:p>
        </p:txBody>
      </p:sp>
      <p:sp>
        <p:nvSpPr>
          <p:cNvPr id="6" name="Slide Number Placeholder 5" hidden="1"/>
          <p:cNvSpPr>
            <a:spLocks noGrp="1"/>
          </p:cNvSpPr>
          <p:nvPr>
            <p:ph type="sldNum" sz="quarter" idx="12"/>
          </p:nvPr>
        </p:nvSpPr>
        <p:spPr>
          <a:xfrm>
            <a:off x="0" y="6912000"/>
            <a:ext cx="0" cy="0"/>
          </a:xfrm>
        </p:spPr>
        <p:txBody>
          <a:bodyPr/>
          <a:lstStyle>
            <a:lvl1pPr>
              <a:defRPr sz="100">
                <a:noFill/>
              </a:defRPr>
            </a:lvl1pPr>
          </a:lstStyle>
          <a:p>
            <a:fld id="{24C8C45C-947F-4981-8B3F-4F32E973C901}" type="slidenum">
              <a:rPr lang="da-DK" smtClean="0"/>
              <a:pPr/>
              <a:t>‹nr.›</a:t>
            </a:fld>
            <a:endParaRPr lang="da-DK" dirty="0"/>
          </a:p>
        </p:txBody>
      </p:sp>
      <p:sp>
        <p:nvSpPr>
          <p:cNvPr id="14" name="Ikoner">
            <a:extLst>
              <a:ext uri="{FF2B5EF4-FFF2-40B4-BE49-F238E27FC236}">
                <a16:creationId xmlns:a16="http://schemas.microsoft.com/office/drawing/2014/main" id="{92F67898-8AD5-4046-A28E-69425C57589E}"/>
              </a:ext>
            </a:extLst>
          </p:cNvPr>
          <p:cNvSpPr>
            <a:spLocks noEditPoints="1"/>
          </p:cNvSpPr>
          <p:nvPr userDrawn="1"/>
        </p:nvSpPr>
        <p:spPr bwMode="auto">
          <a:xfrm>
            <a:off x="432000" y="5032800"/>
            <a:ext cx="1346400" cy="338400"/>
          </a:xfrm>
          <a:custGeom>
            <a:avLst/>
            <a:gdLst>
              <a:gd name="T0" fmla="*/ 1157 w 1157"/>
              <a:gd name="T1" fmla="*/ 144 h 288"/>
              <a:gd name="T2" fmla="*/ 1013 w 1157"/>
              <a:gd name="T3" fmla="*/ 288 h 288"/>
              <a:gd name="T4" fmla="*/ 869 w 1157"/>
              <a:gd name="T5" fmla="*/ 144 h 288"/>
              <a:gd name="T6" fmla="*/ 1013 w 1157"/>
              <a:gd name="T7" fmla="*/ 0 h 288"/>
              <a:gd name="T8" fmla="*/ 1157 w 1157"/>
              <a:gd name="T9" fmla="*/ 144 h 288"/>
              <a:gd name="T10" fmla="*/ 643 w 1157"/>
              <a:gd name="T11" fmla="*/ 5 h 288"/>
              <a:gd name="T12" fmla="*/ 569 w 1157"/>
              <a:gd name="T13" fmla="*/ 5 h 288"/>
              <a:gd name="T14" fmla="*/ 569 w 1157"/>
              <a:gd name="T15" fmla="*/ 107 h 288"/>
              <a:gd name="T16" fmla="*/ 467 w 1157"/>
              <a:gd name="T17" fmla="*/ 107 h 288"/>
              <a:gd name="T18" fmla="*/ 467 w 1157"/>
              <a:gd name="T19" fmla="*/ 181 h 288"/>
              <a:gd name="T20" fmla="*/ 569 w 1157"/>
              <a:gd name="T21" fmla="*/ 181 h 288"/>
              <a:gd name="T22" fmla="*/ 569 w 1157"/>
              <a:gd name="T23" fmla="*/ 283 h 288"/>
              <a:gd name="T24" fmla="*/ 643 w 1157"/>
              <a:gd name="T25" fmla="*/ 283 h 288"/>
              <a:gd name="T26" fmla="*/ 643 w 1157"/>
              <a:gd name="T27" fmla="*/ 181 h 288"/>
              <a:gd name="T28" fmla="*/ 745 w 1157"/>
              <a:gd name="T29" fmla="*/ 181 h 288"/>
              <a:gd name="T30" fmla="*/ 745 w 1157"/>
              <a:gd name="T31" fmla="*/ 107 h 288"/>
              <a:gd name="T32" fmla="*/ 643 w 1157"/>
              <a:gd name="T33" fmla="*/ 107 h 288"/>
              <a:gd name="T34" fmla="*/ 643 w 1157"/>
              <a:gd name="T35" fmla="*/ 5 h 288"/>
              <a:gd name="T36" fmla="*/ 255 w 1157"/>
              <a:gd name="T37" fmla="*/ 0 h 288"/>
              <a:gd name="T38" fmla="*/ 174 w 1157"/>
              <a:gd name="T39" fmla="*/ 53 h 288"/>
              <a:gd name="T40" fmla="*/ 93 w 1157"/>
              <a:gd name="T41" fmla="*/ 0 h 288"/>
              <a:gd name="T42" fmla="*/ 0 w 1157"/>
              <a:gd name="T43" fmla="*/ 91 h 288"/>
              <a:gd name="T44" fmla="*/ 174 w 1157"/>
              <a:gd name="T45" fmla="*/ 288 h 288"/>
              <a:gd name="T46" fmla="*/ 347 w 1157"/>
              <a:gd name="T47" fmla="*/ 91 h 288"/>
              <a:gd name="T48" fmla="*/ 255 w 1157"/>
              <a:gd name="T49" fmla="*/ 0 h 2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157" h="288">
                <a:moveTo>
                  <a:pt x="1157" y="144"/>
                </a:moveTo>
                <a:cubicBezTo>
                  <a:pt x="1157" y="223"/>
                  <a:pt x="1092" y="288"/>
                  <a:pt x="1013" y="288"/>
                </a:cubicBezTo>
                <a:cubicBezTo>
                  <a:pt x="933" y="288"/>
                  <a:pt x="869" y="223"/>
                  <a:pt x="869" y="144"/>
                </a:cubicBezTo>
                <a:cubicBezTo>
                  <a:pt x="869" y="65"/>
                  <a:pt x="933" y="0"/>
                  <a:pt x="1013" y="0"/>
                </a:cubicBezTo>
                <a:cubicBezTo>
                  <a:pt x="1092" y="0"/>
                  <a:pt x="1157" y="65"/>
                  <a:pt x="1157" y="144"/>
                </a:cubicBezTo>
                <a:close/>
                <a:moveTo>
                  <a:pt x="643" y="5"/>
                </a:moveTo>
                <a:cubicBezTo>
                  <a:pt x="569" y="5"/>
                  <a:pt x="569" y="5"/>
                  <a:pt x="569" y="5"/>
                </a:cubicBezTo>
                <a:cubicBezTo>
                  <a:pt x="569" y="107"/>
                  <a:pt x="569" y="107"/>
                  <a:pt x="569" y="107"/>
                </a:cubicBezTo>
                <a:cubicBezTo>
                  <a:pt x="467" y="107"/>
                  <a:pt x="467" y="107"/>
                  <a:pt x="467" y="107"/>
                </a:cubicBezTo>
                <a:cubicBezTo>
                  <a:pt x="467" y="181"/>
                  <a:pt x="467" y="181"/>
                  <a:pt x="467" y="181"/>
                </a:cubicBezTo>
                <a:cubicBezTo>
                  <a:pt x="569" y="181"/>
                  <a:pt x="569" y="181"/>
                  <a:pt x="569" y="181"/>
                </a:cubicBezTo>
                <a:cubicBezTo>
                  <a:pt x="569" y="283"/>
                  <a:pt x="569" y="283"/>
                  <a:pt x="569" y="283"/>
                </a:cubicBezTo>
                <a:cubicBezTo>
                  <a:pt x="643" y="283"/>
                  <a:pt x="643" y="283"/>
                  <a:pt x="643" y="283"/>
                </a:cubicBezTo>
                <a:cubicBezTo>
                  <a:pt x="643" y="181"/>
                  <a:pt x="643" y="181"/>
                  <a:pt x="643" y="181"/>
                </a:cubicBezTo>
                <a:cubicBezTo>
                  <a:pt x="745" y="181"/>
                  <a:pt x="745" y="181"/>
                  <a:pt x="745" y="181"/>
                </a:cubicBezTo>
                <a:cubicBezTo>
                  <a:pt x="745" y="107"/>
                  <a:pt x="745" y="107"/>
                  <a:pt x="745" y="107"/>
                </a:cubicBezTo>
                <a:cubicBezTo>
                  <a:pt x="643" y="107"/>
                  <a:pt x="643" y="107"/>
                  <a:pt x="643" y="107"/>
                </a:cubicBezTo>
                <a:lnTo>
                  <a:pt x="643" y="5"/>
                </a:lnTo>
                <a:close/>
                <a:moveTo>
                  <a:pt x="255" y="0"/>
                </a:moveTo>
                <a:cubicBezTo>
                  <a:pt x="196" y="0"/>
                  <a:pt x="174" y="53"/>
                  <a:pt x="174" y="53"/>
                </a:cubicBezTo>
                <a:cubicBezTo>
                  <a:pt x="174" y="53"/>
                  <a:pt x="151" y="0"/>
                  <a:pt x="93" y="0"/>
                </a:cubicBezTo>
                <a:cubicBezTo>
                  <a:pt x="27" y="0"/>
                  <a:pt x="0" y="57"/>
                  <a:pt x="0" y="91"/>
                </a:cubicBezTo>
                <a:cubicBezTo>
                  <a:pt x="0" y="159"/>
                  <a:pt x="80" y="244"/>
                  <a:pt x="174" y="288"/>
                </a:cubicBezTo>
                <a:cubicBezTo>
                  <a:pt x="267" y="244"/>
                  <a:pt x="347" y="159"/>
                  <a:pt x="347" y="91"/>
                </a:cubicBezTo>
                <a:cubicBezTo>
                  <a:pt x="347" y="57"/>
                  <a:pt x="320" y="0"/>
                  <a:pt x="255"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da-DK" dirty="0"/>
          </a:p>
        </p:txBody>
      </p:sp>
    </p:spTree>
    <p:extLst>
      <p:ext uri="{BB962C8B-B14F-4D97-AF65-F5344CB8AC3E}">
        <p14:creationId xmlns:p14="http://schemas.microsoft.com/office/powerpoint/2010/main" val="4165494038"/>
      </p:ext>
    </p:extLst>
  </p:cSld>
  <p:clrMapOvr>
    <a:masterClrMapping/>
  </p:clrMapOvr>
  <p:hf sldNum="0" hdr="0" ftr="0"/>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Bagside">
    <p:spTree>
      <p:nvGrpSpPr>
        <p:cNvPr id="1" name=""/>
        <p:cNvGrpSpPr/>
        <p:nvPr/>
      </p:nvGrpSpPr>
      <p:grpSpPr>
        <a:xfrm>
          <a:off x="0" y="0"/>
          <a:ext cx="0" cy="0"/>
          <a:chOff x="0" y="0"/>
          <a:chExt cx="0" cy="0"/>
        </a:xfrm>
      </p:grpSpPr>
      <p:sp>
        <p:nvSpPr>
          <p:cNvPr id="7" name="Background"/>
          <p:cNvSpPr/>
          <p:nvPr userDrawn="1"/>
        </p:nvSpPr>
        <p:spPr>
          <a:xfrm>
            <a:off x="0" y="0"/>
            <a:ext cx="12193200" cy="68616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2000" noProof="0" dirty="0" err="1"/>
          </a:p>
        </p:txBody>
      </p:sp>
      <p:pic>
        <p:nvPicPr>
          <p:cNvPr id="15" name="Sundhed for alle">
            <a:extLst>
              <a:ext uri="{FF2B5EF4-FFF2-40B4-BE49-F238E27FC236}">
                <a16:creationId xmlns:a16="http://schemas.microsoft.com/office/drawing/2014/main" id="{65A81536-7304-43DD-A863-55235CA03E1C}"/>
              </a:ext>
            </a:extLst>
          </p:cNvPr>
          <p:cNvPicPr>
            <a:picLocks noChangeAspect="1"/>
          </p:cNvPicPr>
          <p:nvPr userDrawn="1"/>
        </p:nvPicPr>
        <p:blipFill>
          <a:blip r:embed="rId2" cstate="hqprint">
            <a:extLst>
              <a:ext uri="{28A0092B-C50C-407E-A947-70E740481C1C}">
                <a14:useLocalDpi xmlns:a14="http://schemas.microsoft.com/office/drawing/2010/main" val="0"/>
              </a:ext>
            </a:extLst>
          </a:blip>
          <a:stretch>
            <a:fillRect/>
          </a:stretch>
        </p:blipFill>
        <p:spPr>
          <a:xfrm>
            <a:off x="432000" y="6416826"/>
            <a:ext cx="1198924" cy="113156"/>
          </a:xfrm>
          <a:prstGeom prst="rect">
            <a:avLst/>
          </a:prstGeom>
        </p:spPr>
      </p:pic>
      <p:sp>
        <p:nvSpPr>
          <p:cNvPr id="11" name="Pladsholder til dato 10" hidden="1">
            <a:extLst>
              <a:ext uri="{FF2B5EF4-FFF2-40B4-BE49-F238E27FC236}">
                <a16:creationId xmlns:a16="http://schemas.microsoft.com/office/drawing/2014/main" id="{BBE9FAEB-EC4D-4143-A8CF-E340BF310BB9}"/>
              </a:ext>
            </a:extLst>
          </p:cNvPr>
          <p:cNvSpPr>
            <a:spLocks noGrp="1"/>
          </p:cNvSpPr>
          <p:nvPr>
            <p:ph type="dt" sz="half" idx="10"/>
          </p:nvPr>
        </p:nvSpPr>
        <p:spPr>
          <a:xfrm>
            <a:off x="0" y="6948000"/>
            <a:ext cx="0" cy="0"/>
          </a:xfrm>
        </p:spPr>
        <p:txBody>
          <a:bodyPr/>
          <a:lstStyle/>
          <a:p>
            <a:endParaRPr lang="da-DK" dirty="0"/>
          </a:p>
        </p:txBody>
      </p:sp>
      <p:sp>
        <p:nvSpPr>
          <p:cNvPr id="12" name="Pladsholder til sidefod 11" hidden="1">
            <a:extLst>
              <a:ext uri="{FF2B5EF4-FFF2-40B4-BE49-F238E27FC236}">
                <a16:creationId xmlns:a16="http://schemas.microsoft.com/office/drawing/2014/main" id="{9B2D7094-41F1-44D8-8A24-ED33D2D6D032}"/>
              </a:ext>
            </a:extLst>
          </p:cNvPr>
          <p:cNvSpPr>
            <a:spLocks noGrp="1"/>
          </p:cNvSpPr>
          <p:nvPr>
            <p:ph type="ftr" sz="quarter" idx="11"/>
          </p:nvPr>
        </p:nvSpPr>
        <p:spPr>
          <a:xfrm>
            <a:off x="0" y="6948000"/>
            <a:ext cx="0" cy="0"/>
          </a:xfrm>
        </p:spPr>
        <p:txBody>
          <a:bodyPr/>
          <a:lstStyle/>
          <a:p>
            <a:endParaRPr lang="da-DK" dirty="0"/>
          </a:p>
        </p:txBody>
      </p:sp>
      <p:sp>
        <p:nvSpPr>
          <p:cNvPr id="13" name="Pladsholder til slidenummer 12" hidden="1">
            <a:extLst>
              <a:ext uri="{FF2B5EF4-FFF2-40B4-BE49-F238E27FC236}">
                <a16:creationId xmlns:a16="http://schemas.microsoft.com/office/drawing/2014/main" id="{97CC701D-01D2-4A62-A417-B4D4659736DB}"/>
              </a:ext>
            </a:extLst>
          </p:cNvPr>
          <p:cNvSpPr>
            <a:spLocks noGrp="1"/>
          </p:cNvSpPr>
          <p:nvPr>
            <p:ph type="sldNum" sz="quarter" idx="12"/>
          </p:nvPr>
        </p:nvSpPr>
        <p:spPr>
          <a:xfrm>
            <a:off x="0" y="6948000"/>
            <a:ext cx="0" cy="0"/>
          </a:xfrm>
        </p:spPr>
        <p:txBody>
          <a:bodyPr/>
          <a:lstStyle>
            <a:lvl1pPr>
              <a:defRPr sz="100">
                <a:noFill/>
              </a:defRPr>
            </a:lvl1pPr>
          </a:lstStyle>
          <a:p>
            <a:r>
              <a:rPr lang="da-DK" dirty="0"/>
              <a:t>Side </a:t>
            </a:r>
            <a:fld id="{24C8C45C-947F-4981-8B3F-4F32E973C901}" type="slidenum">
              <a:rPr lang="da-DK" smtClean="0"/>
              <a:pPr/>
              <a:t>‹nr.›</a:t>
            </a:fld>
            <a:endParaRPr lang="da-DK" dirty="0"/>
          </a:p>
        </p:txBody>
      </p:sp>
      <p:grpSp>
        <p:nvGrpSpPr>
          <p:cNvPr id="21" name="Group 4">
            <a:extLst>
              <a:ext uri="{FF2B5EF4-FFF2-40B4-BE49-F238E27FC236}">
                <a16:creationId xmlns:a16="http://schemas.microsoft.com/office/drawing/2014/main" id="{E956B872-CF93-4AE7-8F83-A6832DF1F1E4}"/>
              </a:ext>
            </a:extLst>
          </p:cNvPr>
          <p:cNvGrpSpPr>
            <a:grpSpLocks noChangeAspect="1"/>
          </p:cNvGrpSpPr>
          <p:nvPr userDrawn="1"/>
        </p:nvGrpSpPr>
        <p:grpSpPr bwMode="auto">
          <a:xfrm>
            <a:off x="1327151" y="2841626"/>
            <a:ext cx="9540875" cy="1082675"/>
            <a:chOff x="836" y="1790"/>
            <a:chExt cx="6010" cy="682"/>
          </a:xfrm>
        </p:grpSpPr>
        <p:sp>
          <p:nvSpPr>
            <p:cNvPr id="23" name="Oval 5">
              <a:extLst>
                <a:ext uri="{FF2B5EF4-FFF2-40B4-BE49-F238E27FC236}">
                  <a16:creationId xmlns:a16="http://schemas.microsoft.com/office/drawing/2014/main" id="{B383918F-ECF9-42D2-9619-65A06E4A0910}"/>
                </a:ext>
              </a:extLst>
            </p:cNvPr>
            <p:cNvSpPr>
              <a:spLocks noChangeArrowheads="1"/>
            </p:cNvSpPr>
            <p:nvPr userDrawn="1"/>
          </p:nvSpPr>
          <p:spPr bwMode="auto">
            <a:xfrm>
              <a:off x="6166" y="1790"/>
              <a:ext cx="680" cy="682"/>
            </a:xfrm>
            <a:prstGeom prst="ellipse">
              <a:avLst/>
            </a:pr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24" name="Freeform 6">
              <a:extLst>
                <a:ext uri="{FF2B5EF4-FFF2-40B4-BE49-F238E27FC236}">
                  <a16:creationId xmlns:a16="http://schemas.microsoft.com/office/drawing/2014/main" id="{F904313C-3A71-4615-942D-446BF3F83FDB}"/>
                </a:ext>
              </a:extLst>
            </p:cNvPr>
            <p:cNvSpPr>
              <a:spLocks/>
            </p:cNvSpPr>
            <p:nvPr userDrawn="1"/>
          </p:nvSpPr>
          <p:spPr bwMode="auto">
            <a:xfrm>
              <a:off x="3582" y="1802"/>
              <a:ext cx="658" cy="659"/>
            </a:xfrm>
            <a:custGeom>
              <a:avLst/>
              <a:gdLst>
                <a:gd name="T0" fmla="*/ 417 w 658"/>
                <a:gd name="T1" fmla="*/ 0 h 659"/>
                <a:gd name="T2" fmla="*/ 241 w 658"/>
                <a:gd name="T3" fmla="*/ 0 h 659"/>
                <a:gd name="T4" fmla="*/ 241 w 658"/>
                <a:gd name="T5" fmla="*/ 241 h 659"/>
                <a:gd name="T6" fmla="*/ 0 w 658"/>
                <a:gd name="T7" fmla="*/ 241 h 659"/>
                <a:gd name="T8" fmla="*/ 0 w 658"/>
                <a:gd name="T9" fmla="*/ 418 h 659"/>
                <a:gd name="T10" fmla="*/ 241 w 658"/>
                <a:gd name="T11" fmla="*/ 418 h 659"/>
                <a:gd name="T12" fmla="*/ 241 w 658"/>
                <a:gd name="T13" fmla="*/ 659 h 659"/>
                <a:gd name="T14" fmla="*/ 417 w 658"/>
                <a:gd name="T15" fmla="*/ 659 h 659"/>
                <a:gd name="T16" fmla="*/ 417 w 658"/>
                <a:gd name="T17" fmla="*/ 418 h 659"/>
                <a:gd name="T18" fmla="*/ 658 w 658"/>
                <a:gd name="T19" fmla="*/ 418 h 659"/>
                <a:gd name="T20" fmla="*/ 658 w 658"/>
                <a:gd name="T21" fmla="*/ 241 h 659"/>
                <a:gd name="T22" fmla="*/ 417 w 658"/>
                <a:gd name="T23" fmla="*/ 241 h 659"/>
                <a:gd name="T24" fmla="*/ 417 w 658"/>
                <a:gd name="T25" fmla="*/ 0 h 6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58" h="659">
                  <a:moveTo>
                    <a:pt x="417" y="0"/>
                  </a:moveTo>
                  <a:lnTo>
                    <a:pt x="241" y="0"/>
                  </a:lnTo>
                  <a:lnTo>
                    <a:pt x="241" y="241"/>
                  </a:lnTo>
                  <a:lnTo>
                    <a:pt x="0" y="241"/>
                  </a:lnTo>
                  <a:lnTo>
                    <a:pt x="0" y="418"/>
                  </a:lnTo>
                  <a:lnTo>
                    <a:pt x="241" y="418"/>
                  </a:lnTo>
                  <a:lnTo>
                    <a:pt x="241" y="659"/>
                  </a:lnTo>
                  <a:lnTo>
                    <a:pt x="417" y="659"/>
                  </a:lnTo>
                  <a:lnTo>
                    <a:pt x="417" y="418"/>
                  </a:lnTo>
                  <a:lnTo>
                    <a:pt x="658" y="418"/>
                  </a:lnTo>
                  <a:lnTo>
                    <a:pt x="658" y="241"/>
                  </a:lnTo>
                  <a:lnTo>
                    <a:pt x="417" y="241"/>
                  </a:lnTo>
                  <a:lnTo>
                    <a:pt x="417"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25" name="Freeform 7">
              <a:extLst>
                <a:ext uri="{FF2B5EF4-FFF2-40B4-BE49-F238E27FC236}">
                  <a16:creationId xmlns:a16="http://schemas.microsoft.com/office/drawing/2014/main" id="{10B1E4BF-B011-47AF-B12F-0ED252E942F0}"/>
                </a:ext>
              </a:extLst>
            </p:cNvPr>
            <p:cNvSpPr>
              <a:spLocks/>
            </p:cNvSpPr>
            <p:nvPr userDrawn="1"/>
          </p:nvSpPr>
          <p:spPr bwMode="auto">
            <a:xfrm>
              <a:off x="836" y="1790"/>
              <a:ext cx="820" cy="682"/>
            </a:xfrm>
            <a:custGeom>
              <a:avLst/>
              <a:gdLst>
                <a:gd name="T0" fmla="*/ 903 w 1231"/>
                <a:gd name="T1" fmla="*/ 0 h 1021"/>
                <a:gd name="T2" fmla="*/ 615 w 1231"/>
                <a:gd name="T3" fmla="*/ 188 h 1021"/>
                <a:gd name="T4" fmla="*/ 328 w 1231"/>
                <a:gd name="T5" fmla="*/ 0 h 1021"/>
                <a:gd name="T6" fmla="*/ 0 w 1231"/>
                <a:gd name="T7" fmla="*/ 323 h 1021"/>
                <a:gd name="T8" fmla="*/ 615 w 1231"/>
                <a:gd name="T9" fmla="*/ 1021 h 1021"/>
                <a:gd name="T10" fmla="*/ 1231 w 1231"/>
                <a:gd name="T11" fmla="*/ 323 h 1021"/>
                <a:gd name="T12" fmla="*/ 903 w 1231"/>
                <a:gd name="T13" fmla="*/ 0 h 1021"/>
              </a:gdLst>
              <a:ahLst/>
              <a:cxnLst>
                <a:cxn ang="0">
                  <a:pos x="T0" y="T1"/>
                </a:cxn>
                <a:cxn ang="0">
                  <a:pos x="T2" y="T3"/>
                </a:cxn>
                <a:cxn ang="0">
                  <a:pos x="T4" y="T5"/>
                </a:cxn>
                <a:cxn ang="0">
                  <a:pos x="T6" y="T7"/>
                </a:cxn>
                <a:cxn ang="0">
                  <a:pos x="T8" y="T9"/>
                </a:cxn>
                <a:cxn ang="0">
                  <a:pos x="T10" y="T11"/>
                </a:cxn>
                <a:cxn ang="0">
                  <a:pos x="T12" y="T13"/>
                </a:cxn>
              </a:cxnLst>
              <a:rect l="0" t="0" r="r" b="b"/>
              <a:pathLst>
                <a:path w="1231" h="1021">
                  <a:moveTo>
                    <a:pt x="903" y="0"/>
                  </a:moveTo>
                  <a:cubicBezTo>
                    <a:pt x="695" y="0"/>
                    <a:pt x="615" y="188"/>
                    <a:pt x="615" y="188"/>
                  </a:cubicBezTo>
                  <a:cubicBezTo>
                    <a:pt x="615" y="188"/>
                    <a:pt x="536" y="0"/>
                    <a:pt x="328" y="0"/>
                  </a:cubicBezTo>
                  <a:cubicBezTo>
                    <a:pt x="95" y="0"/>
                    <a:pt x="0" y="204"/>
                    <a:pt x="0" y="323"/>
                  </a:cubicBezTo>
                  <a:cubicBezTo>
                    <a:pt x="0" y="565"/>
                    <a:pt x="284" y="866"/>
                    <a:pt x="615" y="1021"/>
                  </a:cubicBezTo>
                  <a:cubicBezTo>
                    <a:pt x="947" y="866"/>
                    <a:pt x="1231" y="565"/>
                    <a:pt x="1231" y="323"/>
                  </a:cubicBezTo>
                  <a:cubicBezTo>
                    <a:pt x="1231" y="204"/>
                    <a:pt x="1136" y="0"/>
                    <a:pt x="903"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grpSp>
    </p:spTree>
    <p:extLst>
      <p:ext uri="{BB962C8B-B14F-4D97-AF65-F5344CB8AC3E}">
        <p14:creationId xmlns:p14="http://schemas.microsoft.com/office/powerpoint/2010/main" val="256876166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itleOnly" preserve="1">
  <p:cSld name="Kun titel">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da-DK" dirty="0"/>
              <a:t>Klik for at redigere i master</a:t>
            </a:r>
          </a:p>
        </p:txBody>
      </p:sp>
      <p:sp>
        <p:nvSpPr>
          <p:cNvPr id="8" name="Pladsholder til slidenummer 7">
            <a:extLst>
              <a:ext uri="{FF2B5EF4-FFF2-40B4-BE49-F238E27FC236}">
                <a16:creationId xmlns:a16="http://schemas.microsoft.com/office/drawing/2014/main" id="{13C8E1C6-7A21-4AD7-9D89-1995FCC83029}"/>
              </a:ext>
            </a:extLst>
          </p:cNvPr>
          <p:cNvSpPr>
            <a:spLocks noGrp="1"/>
          </p:cNvSpPr>
          <p:nvPr>
            <p:ph type="sldNum" sz="quarter" idx="12"/>
          </p:nvPr>
        </p:nvSpPr>
        <p:spPr/>
        <p:txBody>
          <a:bodyPr/>
          <a:lstStyle/>
          <a:p>
            <a:r>
              <a:rPr lang="da-DK" dirty="0"/>
              <a:t>Side </a:t>
            </a:r>
            <a:fld id="{24C8C45C-947F-4981-8B3F-4F32E973C901}" type="slidenum">
              <a:rPr lang="da-DK" smtClean="0"/>
              <a:pPr/>
              <a:t>‹nr.›</a:t>
            </a:fld>
            <a:endParaRPr lang="da-DK" dirty="0"/>
          </a:p>
        </p:txBody>
      </p:sp>
      <p:sp>
        <p:nvSpPr>
          <p:cNvPr id="6" name="Pladsholder til dato 5" hidden="1">
            <a:extLst>
              <a:ext uri="{FF2B5EF4-FFF2-40B4-BE49-F238E27FC236}">
                <a16:creationId xmlns:a16="http://schemas.microsoft.com/office/drawing/2014/main" id="{09AFB10B-7C58-4EDD-8858-7CC80F1080F5}"/>
              </a:ext>
            </a:extLst>
          </p:cNvPr>
          <p:cNvSpPr>
            <a:spLocks noGrp="1"/>
          </p:cNvSpPr>
          <p:nvPr>
            <p:ph type="dt" sz="half" idx="10"/>
          </p:nvPr>
        </p:nvSpPr>
        <p:spPr/>
        <p:txBody>
          <a:bodyPr/>
          <a:lstStyle/>
          <a:p>
            <a:endParaRPr lang="da-DK" dirty="0"/>
          </a:p>
        </p:txBody>
      </p:sp>
      <p:sp>
        <p:nvSpPr>
          <p:cNvPr id="7" name="Pladsholder til sidefod 6" hidden="1">
            <a:extLst>
              <a:ext uri="{FF2B5EF4-FFF2-40B4-BE49-F238E27FC236}">
                <a16:creationId xmlns:a16="http://schemas.microsoft.com/office/drawing/2014/main" id="{60764CCA-4AD0-4C57-B4E2-79081A01D9A2}"/>
              </a:ext>
            </a:extLst>
          </p:cNvPr>
          <p:cNvSpPr>
            <a:spLocks noGrp="1"/>
          </p:cNvSpPr>
          <p:nvPr>
            <p:ph type="ftr" sz="quarter" idx="11"/>
          </p:nvPr>
        </p:nvSpPr>
        <p:spPr/>
        <p:txBody>
          <a:bodyPr/>
          <a:lstStyle/>
          <a:p>
            <a:endParaRPr lang="da-DK" dirty="0"/>
          </a:p>
        </p:txBody>
      </p:sp>
    </p:spTree>
    <p:extLst>
      <p:ext uri="{BB962C8B-B14F-4D97-AF65-F5344CB8AC3E}">
        <p14:creationId xmlns:p14="http://schemas.microsoft.com/office/powerpoint/2010/main" val="12491328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
        <p:nvSpPr>
          <p:cNvPr id="7" name="Pladsholder til slidenummer 6">
            <a:extLst>
              <a:ext uri="{FF2B5EF4-FFF2-40B4-BE49-F238E27FC236}">
                <a16:creationId xmlns:a16="http://schemas.microsoft.com/office/drawing/2014/main" id="{0CAC9A41-10B9-4C2B-A87F-4B5B339337AD}"/>
              </a:ext>
            </a:extLst>
          </p:cNvPr>
          <p:cNvSpPr>
            <a:spLocks noGrp="1"/>
          </p:cNvSpPr>
          <p:nvPr>
            <p:ph type="sldNum" sz="quarter" idx="12"/>
          </p:nvPr>
        </p:nvSpPr>
        <p:spPr/>
        <p:txBody>
          <a:bodyPr/>
          <a:lstStyle/>
          <a:p>
            <a:r>
              <a:rPr lang="da-DK" dirty="0"/>
              <a:t>Side </a:t>
            </a:r>
            <a:fld id="{24C8C45C-947F-4981-8B3F-4F32E973C901}" type="slidenum">
              <a:rPr lang="da-DK" smtClean="0"/>
              <a:pPr/>
              <a:t>‹nr.›</a:t>
            </a:fld>
            <a:endParaRPr lang="da-DK" dirty="0"/>
          </a:p>
        </p:txBody>
      </p:sp>
      <p:sp>
        <p:nvSpPr>
          <p:cNvPr id="5" name="Pladsholder til dato 4" hidden="1">
            <a:extLst>
              <a:ext uri="{FF2B5EF4-FFF2-40B4-BE49-F238E27FC236}">
                <a16:creationId xmlns:a16="http://schemas.microsoft.com/office/drawing/2014/main" id="{79DEA958-ECFE-47F6-B949-341CF372B1CA}"/>
              </a:ext>
            </a:extLst>
          </p:cNvPr>
          <p:cNvSpPr>
            <a:spLocks noGrp="1"/>
          </p:cNvSpPr>
          <p:nvPr>
            <p:ph type="dt" sz="half" idx="10"/>
          </p:nvPr>
        </p:nvSpPr>
        <p:spPr/>
        <p:txBody>
          <a:bodyPr/>
          <a:lstStyle/>
          <a:p>
            <a:endParaRPr lang="da-DK" dirty="0"/>
          </a:p>
        </p:txBody>
      </p:sp>
      <p:sp>
        <p:nvSpPr>
          <p:cNvPr id="6" name="Pladsholder til sidefod 5" hidden="1">
            <a:extLst>
              <a:ext uri="{FF2B5EF4-FFF2-40B4-BE49-F238E27FC236}">
                <a16:creationId xmlns:a16="http://schemas.microsoft.com/office/drawing/2014/main" id="{29046101-727D-4D00-84E4-A54DB3C6FFCA}"/>
              </a:ext>
            </a:extLst>
          </p:cNvPr>
          <p:cNvSpPr>
            <a:spLocks noGrp="1"/>
          </p:cNvSpPr>
          <p:nvPr>
            <p:ph type="ftr" sz="quarter" idx="11"/>
          </p:nvPr>
        </p:nvSpPr>
        <p:spPr/>
        <p:txBody>
          <a:bodyPr/>
          <a:lstStyle/>
          <a:p>
            <a:endParaRPr lang="da-DK" dirty="0"/>
          </a:p>
        </p:txBody>
      </p:sp>
    </p:spTree>
    <p:extLst>
      <p:ext uri="{BB962C8B-B14F-4D97-AF65-F5344CB8AC3E}">
        <p14:creationId xmlns:p14="http://schemas.microsoft.com/office/powerpoint/2010/main" val="101576131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Brugerguide">
    <p:spTree>
      <p:nvGrpSpPr>
        <p:cNvPr id="1" name=""/>
        <p:cNvGrpSpPr/>
        <p:nvPr/>
      </p:nvGrpSpPr>
      <p:grpSpPr>
        <a:xfrm>
          <a:off x="0" y="0"/>
          <a:ext cx="0" cy="0"/>
          <a:chOff x="0" y="0"/>
          <a:chExt cx="0" cy="0"/>
        </a:xfrm>
      </p:grpSpPr>
      <p:sp>
        <p:nvSpPr>
          <p:cNvPr id="9" name="Fast overskrift"/>
          <p:cNvSpPr txBox="1"/>
          <p:nvPr userDrawn="1"/>
        </p:nvSpPr>
        <p:spPr>
          <a:xfrm>
            <a:off x="539748" y="539750"/>
            <a:ext cx="11109325" cy="650171"/>
          </a:xfrm>
          <a:prstGeom prst="rect">
            <a:avLst/>
          </a:prstGeom>
          <a:noFill/>
        </p:spPr>
        <p:txBody>
          <a:bodyPr wrap="square" lIns="0" tIns="0" rIns="0" bIns="0" rtlCol="0" anchor="b" anchorCtr="0">
            <a:noAutofit/>
          </a:bodyPr>
          <a:lstStyle/>
          <a:p>
            <a:r>
              <a:rPr lang="da-DK" sz="3200" b="0" noProof="1">
                <a:solidFill>
                  <a:schemeClr val="tx1"/>
                </a:solidFill>
                <a:latin typeface="Arial" panose="020B0604020202020204" pitchFamily="34" charset="0"/>
                <a:cs typeface="Arial" panose="020B0604020202020204" pitchFamily="34" charset="0"/>
              </a:rPr>
              <a:t>Brugerguide - Slet før anvendelse</a:t>
            </a:r>
          </a:p>
        </p:txBody>
      </p:sp>
      <p:sp>
        <p:nvSpPr>
          <p:cNvPr id="29" name="Text Box 2"/>
          <p:cNvSpPr txBox="1">
            <a:spLocks noChangeArrowheads="1"/>
          </p:cNvSpPr>
          <p:nvPr userDrawn="1"/>
        </p:nvSpPr>
        <p:spPr bwMode="auto">
          <a:xfrm>
            <a:off x="539752" y="1815926"/>
            <a:ext cx="2280360" cy="34932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144000" bIns="0" anchor="t" anchorCtr="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Aft>
                <a:spcPts val="600"/>
              </a:spcAft>
              <a:defRPr/>
            </a:pPr>
            <a:r>
              <a:rPr lang="da-DK" sz="900" b="1" noProof="1">
                <a:latin typeface="Arial" panose="020B0604020202020204" pitchFamily="34" charset="0"/>
                <a:cs typeface="Arial" panose="020B0604020202020204" pitchFamily="34" charset="0"/>
              </a:rPr>
              <a:t>Brug</a:t>
            </a:r>
            <a:r>
              <a:rPr lang="da-DK" sz="900" b="1" baseline="0" noProof="1">
                <a:latin typeface="Arial" panose="020B0604020202020204" pitchFamily="34" charset="0"/>
                <a:cs typeface="Arial" panose="020B0604020202020204" pitchFamily="34" charset="0"/>
              </a:rPr>
              <a:t> tekst typografier</a:t>
            </a:r>
            <a:endParaRPr lang="da-DK" sz="900" b="1" noProof="1">
              <a:latin typeface="Arial" panose="020B0604020202020204" pitchFamily="34" charset="0"/>
              <a:cs typeface="Arial" panose="020B0604020202020204" pitchFamily="34" charset="0"/>
            </a:endParaRPr>
          </a:p>
          <a:p>
            <a:pPr eaLnBrk="1" hangingPunct="1">
              <a:spcAft>
                <a:spcPts val="600"/>
              </a:spcAft>
              <a:defRPr/>
            </a:pPr>
            <a:r>
              <a:rPr lang="da-DK" altLang="da-DK" sz="900" b="0" noProof="1">
                <a:solidFill>
                  <a:schemeClr val="tx1"/>
                </a:solidFill>
                <a:latin typeface="Arial" panose="020B0604020202020204" pitchFamily="34" charset="0"/>
                <a:cs typeface="Arial" panose="020B0604020202020204" pitchFamily="34" charset="0"/>
              </a:rPr>
              <a:t>Brug</a:t>
            </a:r>
            <a:r>
              <a:rPr lang="da-DK" altLang="da-DK" sz="900" b="1" noProof="1">
                <a:solidFill>
                  <a:schemeClr val="tx1"/>
                </a:solidFill>
                <a:latin typeface="Arial" panose="020B0604020202020204" pitchFamily="34" charset="0"/>
                <a:cs typeface="Arial" panose="020B0604020202020204" pitchFamily="34" charset="0"/>
              </a:rPr>
              <a:t> TAB </a:t>
            </a:r>
            <a:r>
              <a:rPr lang="da-DK" altLang="da-DK" sz="900" b="0" noProof="1">
                <a:solidFill>
                  <a:schemeClr val="tx1"/>
                </a:solidFill>
                <a:latin typeface="Arial" panose="020B0604020202020204" pitchFamily="34" charset="0"/>
                <a:cs typeface="Arial" panose="020B0604020202020204" pitchFamily="34" charset="0"/>
              </a:rPr>
              <a:t>for at gå frem i tekst-niveauer. Klik </a:t>
            </a:r>
            <a:r>
              <a:rPr lang="da-DK" altLang="da-DK" sz="900" b="1" noProof="1">
                <a:solidFill>
                  <a:schemeClr val="tx1"/>
                </a:solidFill>
                <a:latin typeface="Arial" panose="020B0604020202020204" pitchFamily="34" charset="0"/>
                <a:cs typeface="Arial" panose="020B0604020202020204" pitchFamily="34" charset="0"/>
              </a:rPr>
              <a:t>ENTER</a:t>
            </a:r>
            <a:r>
              <a:rPr lang="da-DK" altLang="da-DK" sz="900" b="0" noProof="1">
                <a:solidFill>
                  <a:schemeClr val="tx1"/>
                </a:solidFill>
                <a:latin typeface="Arial" panose="020B0604020202020204" pitchFamily="34" charset="0"/>
                <a:cs typeface="Arial" panose="020B0604020202020204" pitchFamily="34" charset="0"/>
              </a:rPr>
              <a:t>, derefter </a:t>
            </a:r>
            <a:r>
              <a:rPr lang="da-DK" altLang="da-DK" sz="900" b="1" noProof="1">
                <a:solidFill>
                  <a:schemeClr val="tx1"/>
                </a:solidFill>
                <a:latin typeface="Arial" panose="020B0604020202020204" pitchFamily="34" charset="0"/>
                <a:cs typeface="Arial" panose="020B0604020202020204" pitchFamily="34" charset="0"/>
              </a:rPr>
              <a:t>TAB</a:t>
            </a:r>
            <a:r>
              <a:rPr lang="da-DK" altLang="da-DK" sz="900" b="0" noProof="1">
                <a:solidFill>
                  <a:schemeClr val="tx1"/>
                </a:solidFill>
                <a:latin typeface="Arial" panose="020B0604020202020204" pitchFamily="34" charset="0"/>
                <a:cs typeface="Arial" panose="020B0604020202020204" pitchFamily="34" charset="0"/>
              </a:rPr>
              <a:t> for at skifte fra et niveau til et næste</a:t>
            </a:r>
          </a:p>
          <a:p>
            <a:pPr eaLnBrk="1" hangingPunct="1">
              <a:spcAft>
                <a:spcPts val="600"/>
              </a:spcAft>
              <a:defRPr/>
            </a:pPr>
            <a:r>
              <a:rPr lang="da-DK" altLang="da-DK" sz="900" b="0" noProof="1">
                <a:solidFill>
                  <a:schemeClr val="tx1"/>
                </a:solidFill>
                <a:latin typeface="Arial" panose="020B0604020202020204" pitchFamily="34" charset="0"/>
                <a:cs typeface="Arial" panose="020B0604020202020204" pitchFamily="34" charset="0"/>
              </a:rPr>
              <a:t>For at gå tilbage i tekst-niveauer, </a:t>
            </a:r>
            <a:br>
              <a:rPr lang="da-DK" altLang="da-DK" sz="900" b="0" noProof="1">
                <a:solidFill>
                  <a:schemeClr val="tx1"/>
                </a:solidFill>
                <a:latin typeface="Arial" panose="020B0604020202020204" pitchFamily="34" charset="0"/>
                <a:cs typeface="Arial" panose="020B0604020202020204" pitchFamily="34" charset="0"/>
              </a:rPr>
            </a:br>
            <a:r>
              <a:rPr lang="da-DK" altLang="da-DK" sz="900" b="0" noProof="1">
                <a:solidFill>
                  <a:schemeClr val="tx1"/>
                </a:solidFill>
                <a:latin typeface="Arial" panose="020B0604020202020204" pitchFamily="34" charset="0"/>
                <a:cs typeface="Arial" panose="020B0604020202020204" pitchFamily="34" charset="0"/>
              </a:rPr>
              <a:t>brug </a:t>
            </a:r>
            <a:r>
              <a:rPr lang="da-DK" altLang="da-DK" sz="900" b="1" noProof="1">
                <a:solidFill>
                  <a:schemeClr val="tx1"/>
                </a:solidFill>
                <a:latin typeface="Arial" panose="020B0604020202020204" pitchFamily="34" charset="0"/>
                <a:cs typeface="Arial" panose="020B0604020202020204" pitchFamily="34" charset="0"/>
              </a:rPr>
              <a:t>SHIFT+TAB</a:t>
            </a:r>
            <a:endParaRPr lang="da-DK" altLang="da-DK" sz="900" b="0" noProof="1">
              <a:solidFill>
                <a:schemeClr val="tx1"/>
              </a:solidFill>
              <a:latin typeface="Arial" panose="020B0604020202020204" pitchFamily="34" charset="0"/>
              <a:cs typeface="Arial" panose="020B0604020202020204" pitchFamily="34" charset="0"/>
            </a:endParaRPr>
          </a:p>
          <a:p>
            <a:pPr eaLnBrk="1" hangingPunct="1">
              <a:spcAft>
                <a:spcPts val="600"/>
              </a:spcAft>
              <a:defRPr/>
            </a:pPr>
            <a:r>
              <a:rPr lang="da-DK" altLang="da-DK" sz="900" b="0" noProof="1">
                <a:solidFill>
                  <a:schemeClr val="tx1"/>
                </a:solidFill>
                <a:latin typeface="Arial" panose="020B0604020202020204" pitchFamily="34" charset="0"/>
                <a:cs typeface="Arial" panose="020B0604020202020204" pitchFamily="34" charset="0"/>
              </a:rPr>
              <a:t>Alternativt kan </a:t>
            </a:r>
            <a:br>
              <a:rPr lang="da-DK" altLang="da-DK" sz="900" b="0" noProof="1">
                <a:solidFill>
                  <a:schemeClr val="tx1"/>
                </a:solidFill>
                <a:latin typeface="Arial" panose="020B0604020202020204" pitchFamily="34" charset="0"/>
                <a:cs typeface="Arial" panose="020B0604020202020204" pitchFamily="34" charset="0"/>
              </a:rPr>
            </a:br>
            <a:r>
              <a:rPr lang="da-DK" altLang="da-DK" sz="900" b="1" noProof="1">
                <a:solidFill>
                  <a:schemeClr val="tx1"/>
                </a:solidFill>
                <a:latin typeface="Arial" panose="020B0604020202020204" pitchFamily="34" charset="0"/>
                <a:cs typeface="Arial" panose="020B0604020202020204" pitchFamily="34" charset="0"/>
              </a:rPr>
              <a:t>Forøg</a:t>
            </a:r>
            <a:r>
              <a:rPr lang="da-DK" altLang="da-DK" sz="900" b="0" noProof="1">
                <a:solidFill>
                  <a:schemeClr val="tx1"/>
                </a:solidFill>
                <a:latin typeface="Arial" panose="020B0604020202020204" pitchFamily="34" charset="0"/>
                <a:cs typeface="Arial" panose="020B0604020202020204" pitchFamily="34" charset="0"/>
              </a:rPr>
              <a:t> og </a:t>
            </a:r>
            <a:r>
              <a:rPr lang="da-DK" altLang="da-DK" sz="900" b="1" noProof="1">
                <a:solidFill>
                  <a:schemeClr val="tx1"/>
                </a:solidFill>
                <a:latin typeface="Arial" panose="020B0604020202020204" pitchFamily="34" charset="0"/>
                <a:cs typeface="Arial" panose="020B0604020202020204" pitchFamily="34" charset="0"/>
              </a:rPr>
              <a:t>Formindsk</a:t>
            </a:r>
            <a:r>
              <a:rPr lang="da-DK" altLang="da-DK" sz="900" b="0" noProof="1">
                <a:solidFill>
                  <a:schemeClr val="tx1"/>
                </a:solidFill>
                <a:latin typeface="Arial" panose="020B0604020202020204" pitchFamily="34" charset="0"/>
                <a:cs typeface="Arial" panose="020B0604020202020204" pitchFamily="34" charset="0"/>
              </a:rPr>
              <a:t> listeniveau bruges</a:t>
            </a:r>
          </a:p>
          <a:p>
            <a:pPr eaLnBrk="1" hangingPunct="1">
              <a:spcBef>
                <a:spcPts val="1200"/>
              </a:spcBef>
              <a:spcAft>
                <a:spcPts val="600"/>
              </a:spcAft>
              <a:defRPr/>
            </a:pPr>
            <a:r>
              <a:rPr lang="da-DK" sz="900" b="1" noProof="1">
                <a:solidFill>
                  <a:schemeClr val="tx1"/>
                </a:solidFill>
                <a:latin typeface="Arial" panose="020B0604020202020204" pitchFamily="34" charset="0"/>
                <a:cs typeface="Arial" panose="020B0604020202020204" pitchFamily="34" charset="0"/>
              </a:rPr>
              <a:t>Indsæt nyt slide</a:t>
            </a:r>
          </a:p>
          <a:p>
            <a:pPr eaLnBrk="1" hangingPunct="1">
              <a:spcAft>
                <a:spcPts val="600"/>
              </a:spcAft>
              <a:defRPr/>
            </a:pPr>
            <a:r>
              <a:rPr lang="da-DK" altLang="da-DK" sz="900" b="1" noProof="1">
                <a:solidFill>
                  <a:schemeClr val="tx1"/>
                </a:solidFill>
                <a:latin typeface="Arial" panose="020B0604020202020204" pitchFamily="34" charset="0"/>
                <a:cs typeface="Arial" panose="020B0604020202020204" pitchFamily="34" charset="0"/>
              </a:rPr>
              <a:t>1. </a:t>
            </a:r>
            <a:r>
              <a:rPr lang="da-DK" altLang="da-DK" sz="900" b="0" noProof="1">
                <a:solidFill>
                  <a:schemeClr val="tx1"/>
                </a:solidFill>
                <a:latin typeface="Arial" panose="020B0604020202020204" pitchFamily="34" charset="0"/>
                <a:cs typeface="Arial" panose="020B0604020202020204" pitchFamily="34" charset="0"/>
              </a:rPr>
              <a:t>Klik på fanen </a:t>
            </a:r>
            <a:r>
              <a:rPr lang="da-DK" altLang="da-DK" sz="900" b="1" noProof="1">
                <a:solidFill>
                  <a:schemeClr val="tx1"/>
                </a:solidFill>
                <a:latin typeface="Arial" panose="020B0604020202020204" pitchFamily="34" charset="0"/>
                <a:cs typeface="Arial" panose="020B0604020202020204" pitchFamily="34" charset="0"/>
              </a:rPr>
              <a:t>Hjem</a:t>
            </a:r>
          </a:p>
          <a:p>
            <a:pPr eaLnBrk="1" hangingPunct="1">
              <a:spcAft>
                <a:spcPts val="600"/>
              </a:spcAft>
              <a:defRPr/>
            </a:pPr>
            <a:r>
              <a:rPr lang="da-DK" altLang="da-DK" sz="900" b="1" noProof="1">
                <a:solidFill>
                  <a:schemeClr val="tx1"/>
                </a:solidFill>
                <a:latin typeface="Arial" panose="020B0604020202020204" pitchFamily="34" charset="0"/>
                <a:cs typeface="Arial" panose="020B0604020202020204" pitchFamily="34" charset="0"/>
              </a:rPr>
              <a:t>2. </a:t>
            </a:r>
            <a:r>
              <a:rPr lang="da-DK" altLang="da-DK" sz="900" b="0" noProof="1">
                <a:solidFill>
                  <a:schemeClr val="tx1"/>
                </a:solidFill>
                <a:latin typeface="Arial" panose="020B0604020202020204" pitchFamily="34" charset="0"/>
                <a:cs typeface="Arial" panose="020B0604020202020204" pitchFamily="34" charset="0"/>
              </a:rPr>
              <a:t>Klik på menupunktet </a:t>
            </a:r>
            <a:r>
              <a:rPr lang="da-DK" altLang="da-DK" sz="900" b="1" noProof="1">
                <a:solidFill>
                  <a:schemeClr val="tx1"/>
                </a:solidFill>
                <a:latin typeface="Arial" panose="020B0604020202020204" pitchFamily="34" charset="0"/>
                <a:cs typeface="Arial" panose="020B0604020202020204" pitchFamily="34" charset="0"/>
              </a:rPr>
              <a:t>Nyt Slide </a:t>
            </a:r>
            <a:r>
              <a:rPr lang="da-DK" altLang="da-DK" sz="900" b="0" noProof="1">
                <a:solidFill>
                  <a:schemeClr val="tx1"/>
                </a:solidFill>
                <a:latin typeface="Arial" panose="020B0604020202020204" pitchFamily="34" charset="0"/>
                <a:cs typeface="Arial" panose="020B0604020202020204" pitchFamily="34" charset="0"/>
              </a:rPr>
              <a:t>for </a:t>
            </a:r>
            <a:br>
              <a:rPr lang="da-DK" altLang="da-DK" sz="900" b="0" noProof="1">
                <a:solidFill>
                  <a:schemeClr val="tx1"/>
                </a:solidFill>
                <a:latin typeface="Arial" panose="020B0604020202020204" pitchFamily="34" charset="0"/>
                <a:cs typeface="Arial" panose="020B0604020202020204" pitchFamily="34" charset="0"/>
              </a:rPr>
            </a:br>
            <a:r>
              <a:rPr lang="da-DK" altLang="da-DK" sz="900" b="0" noProof="1">
                <a:solidFill>
                  <a:schemeClr val="tx1"/>
                </a:solidFill>
                <a:latin typeface="Arial" panose="020B0604020202020204" pitchFamily="34" charset="0"/>
                <a:cs typeface="Arial" panose="020B0604020202020204" pitchFamily="34" charset="0"/>
              </a:rPr>
              <a:t>at indsætte et</a:t>
            </a:r>
            <a:r>
              <a:rPr lang="da-DK" altLang="da-DK" sz="900" b="0" baseline="0" noProof="1">
                <a:solidFill>
                  <a:schemeClr val="tx1"/>
                </a:solidFill>
                <a:latin typeface="Arial" panose="020B0604020202020204" pitchFamily="34" charset="0"/>
                <a:cs typeface="Arial" panose="020B0604020202020204" pitchFamily="34" charset="0"/>
              </a:rPr>
              <a:t> </a:t>
            </a:r>
            <a:r>
              <a:rPr lang="da-DK" altLang="da-DK" sz="900" b="0" noProof="1">
                <a:solidFill>
                  <a:schemeClr val="tx1"/>
                </a:solidFill>
                <a:latin typeface="Arial" panose="020B0604020202020204" pitchFamily="34" charset="0"/>
                <a:cs typeface="Arial" panose="020B0604020202020204" pitchFamily="34" charset="0"/>
              </a:rPr>
              <a:t>nyt slide</a:t>
            </a:r>
          </a:p>
          <a:p>
            <a:pPr eaLnBrk="1" hangingPunct="1">
              <a:spcBef>
                <a:spcPts val="1200"/>
              </a:spcBef>
              <a:spcAft>
                <a:spcPts val="600"/>
              </a:spcAft>
              <a:defRPr/>
            </a:pPr>
            <a:r>
              <a:rPr lang="da-DK" sz="900" b="1" noProof="1">
                <a:solidFill>
                  <a:schemeClr val="tx1"/>
                </a:solidFill>
                <a:latin typeface="Arial" panose="020B0604020202020204" pitchFamily="34" charset="0"/>
                <a:cs typeface="Arial" panose="020B0604020202020204" pitchFamily="34" charset="0"/>
              </a:rPr>
              <a:t>Ændre slide layouts</a:t>
            </a:r>
            <a:endParaRPr lang="da-DK" altLang="da-DK" sz="900" b="0" noProof="1">
              <a:solidFill>
                <a:schemeClr val="tx1"/>
              </a:solidFill>
              <a:latin typeface="Arial" panose="020B0604020202020204" pitchFamily="34" charset="0"/>
              <a:cs typeface="Arial" panose="020B0604020202020204" pitchFamily="34" charset="0"/>
            </a:endParaRPr>
          </a:p>
          <a:p>
            <a:pPr eaLnBrk="1" hangingPunct="1">
              <a:spcAft>
                <a:spcPts val="600"/>
              </a:spcAft>
              <a:defRPr/>
            </a:pPr>
            <a:r>
              <a:rPr lang="da-DK" altLang="da-DK" sz="900" b="1" noProof="1">
                <a:solidFill>
                  <a:schemeClr val="tx1"/>
                </a:solidFill>
                <a:latin typeface="Arial" panose="020B0604020202020204" pitchFamily="34" charset="0"/>
                <a:cs typeface="Arial" panose="020B0604020202020204" pitchFamily="34" charset="0"/>
              </a:rPr>
              <a:t>1. </a:t>
            </a:r>
            <a:r>
              <a:rPr lang="da-DK" altLang="da-DK" sz="900" b="0" noProof="1">
                <a:solidFill>
                  <a:schemeClr val="tx1"/>
                </a:solidFill>
                <a:latin typeface="Arial" panose="020B0604020202020204" pitchFamily="34" charset="0"/>
                <a:cs typeface="Arial" panose="020B0604020202020204" pitchFamily="34" charset="0"/>
              </a:rPr>
              <a:t>Klik på pilen</a:t>
            </a:r>
            <a:r>
              <a:rPr lang="da-DK" altLang="da-DK" sz="900" b="0" baseline="0" noProof="1">
                <a:solidFill>
                  <a:schemeClr val="tx1"/>
                </a:solidFill>
                <a:latin typeface="Arial" panose="020B0604020202020204" pitchFamily="34" charset="0"/>
                <a:cs typeface="Arial" panose="020B0604020202020204" pitchFamily="34" charset="0"/>
              </a:rPr>
              <a:t> ved siden af </a:t>
            </a:r>
            <a:r>
              <a:rPr lang="da-DK" altLang="da-DK" sz="900" b="1" baseline="0" noProof="1">
                <a:solidFill>
                  <a:schemeClr val="tx1"/>
                </a:solidFill>
                <a:latin typeface="Arial" panose="020B0604020202020204" pitchFamily="34" charset="0"/>
                <a:cs typeface="Arial" panose="020B0604020202020204" pitchFamily="34" charset="0"/>
              </a:rPr>
              <a:t>Layout</a:t>
            </a:r>
            <a:r>
              <a:rPr lang="da-DK" altLang="da-DK" sz="900" b="0" baseline="0" noProof="1">
                <a:solidFill>
                  <a:schemeClr val="tx1"/>
                </a:solidFill>
                <a:latin typeface="Arial" panose="020B0604020202020204" pitchFamily="34" charset="0"/>
                <a:cs typeface="Arial" panose="020B0604020202020204" pitchFamily="34" charset="0"/>
              </a:rPr>
              <a:t> </a:t>
            </a:r>
            <a:br>
              <a:rPr lang="da-DK" altLang="da-DK" sz="900" b="0" baseline="0" noProof="1">
                <a:solidFill>
                  <a:schemeClr val="tx1"/>
                </a:solidFill>
                <a:latin typeface="Arial" panose="020B0604020202020204" pitchFamily="34" charset="0"/>
                <a:cs typeface="Arial" panose="020B0604020202020204" pitchFamily="34" charset="0"/>
              </a:rPr>
            </a:br>
            <a:r>
              <a:rPr lang="da-DK" altLang="da-DK" sz="900" b="0" baseline="0" noProof="1">
                <a:solidFill>
                  <a:schemeClr val="tx1"/>
                </a:solidFill>
                <a:latin typeface="Arial" panose="020B0604020202020204" pitchFamily="34" charset="0"/>
                <a:cs typeface="Arial" panose="020B0604020202020204" pitchFamily="34" charset="0"/>
              </a:rPr>
              <a:t>for at få vist en dropdown menu af </a:t>
            </a:r>
            <a:br>
              <a:rPr lang="da-DK" altLang="da-DK" sz="900" b="0" baseline="0" noProof="1">
                <a:solidFill>
                  <a:schemeClr val="tx1"/>
                </a:solidFill>
                <a:latin typeface="Arial" panose="020B0604020202020204" pitchFamily="34" charset="0"/>
                <a:cs typeface="Arial" panose="020B0604020202020204" pitchFamily="34" charset="0"/>
              </a:rPr>
            </a:br>
            <a:r>
              <a:rPr lang="da-DK" altLang="da-DK" sz="900" b="0" baseline="0" noProof="1">
                <a:solidFill>
                  <a:schemeClr val="tx1"/>
                </a:solidFill>
                <a:latin typeface="Arial" panose="020B0604020202020204" pitchFamily="34" charset="0"/>
                <a:cs typeface="Arial" panose="020B0604020202020204" pitchFamily="34" charset="0"/>
              </a:rPr>
              <a:t>mulige slides layout</a:t>
            </a:r>
            <a:endParaRPr lang="da-DK" altLang="da-DK" sz="900" b="0" noProof="1">
              <a:solidFill>
                <a:schemeClr val="tx1"/>
              </a:solidFill>
              <a:latin typeface="Arial" panose="020B0604020202020204" pitchFamily="34" charset="0"/>
              <a:cs typeface="Arial" panose="020B0604020202020204" pitchFamily="34" charset="0"/>
            </a:endParaRPr>
          </a:p>
          <a:p>
            <a:pPr eaLnBrk="1" hangingPunct="1">
              <a:spcAft>
                <a:spcPts val="600"/>
              </a:spcAft>
              <a:defRPr/>
            </a:pPr>
            <a:r>
              <a:rPr lang="da-DK" altLang="da-DK" sz="900" b="1" noProof="1">
                <a:solidFill>
                  <a:schemeClr val="tx1"/>
                </a:solidFill>
                <a:latin typeface="Arial" panose="020B0604020202020204" pitchFamily="34" charset="0"/>
                <a:cs typeface="Arial" panose="020B0604020202020204" pitchFamily="34" charset="0"/>
              </a:rPr>
              <a:t>2. </a:t>
            </a:r>
            <a:r>
              <a:rPr lang="da-DK" altLang="da-DK" sz="900" b="0" noProof="1">
                <a:solidFill>
                  <a:schemeClr val="tx1"/>
                </a:solidFill>
                <a:latin typeface="Arial" panose="020B0604020202020204" pitchFamily="34" charset="0"/>
                <a:cs typeface="Arial" panose="020B0604020202020204" pitchFamily="34" charset="0"/>
              </a:rPr>
              <a:t>Vælg </a:t>
            </a:r>
            <a:r>
              <a:rPr lang="da-DK" altLang="da-DK" sz="900" b="1" noProof="1">
                <a:solidFill>
                  <a:schemeClr val="tx1"/>
                </a:solidFill>
                <a:latin typeface="Arial" panose="020B0604020202020204" pitchFamily="34" charset="0"/>
                <a:cs typeface="Arial" panose="020B0604020202020204" pitchFamily="34" charset="0"/>
              </a:rPr>
              <a:t>Layout</a:t>
            </a:r>
            <a:r>
              <a:rPr lang="da-DK" altLang="da-DK" sz="900" b="0" noProof="1">
                <a:solidFill>
                  <a:schemeClr val="tx1"/>
                </a:solidFill>
                <a:latin typeface="Arial" panose="020B0604020202020204" pitchFamily="34" charset="0"/>
                <a:cs typeface="Arial" panose="020B0604020202020204" pitchFamily="34" charset="0"/>
              </a:rPr>
              <a:t> for at ændre dit </a:t>
            </a:r>
            <a:br>
              <a:rPr lang="da-DK" altLang="da-DK" sz="900" b="0" noProof="1">
                <a:solidFill>
                  <a:schemeClr val="tx1"/>
                </a:solidFill>
                <a:latin typeface="Arial" panose="020B0604020202020204" pitchFamily="34" charset="0"/>
                <a:cs typeface="Arial" panose="020B0604020202020204" pitchFamily="34" charset="0"/>
              </a:rPr>
            </a:br>
            <a:r>
              <a:rPr lang="da-DK" altLang="da-DK" sz="900" b="0" noProof="1">
                <a:solidFill>
                  <a:schemeClr val="tx1"/>
                </a:solidFill>
                <a:latin typeface="Arial" panose="020B0604020202020204" pitchFamily="34" charset="0"/>
                <a:cs typeface="Arial" panose="020B0604020202020204" pitchFamily="34" charset="0"/>
              </a:rPr>
              <a:t>nuværende layout til et alternativt</a:t>
            </a:r>
          </a:p>
        </p:txBody>
      </p:sp>
      <p:sp>
        <p:nvSpPr>
          <p:cNvPr id="21" name="Text Box 3"/>
          <p:cNvSpPr txBox="1">
            <a:spLocks noChangeArrowheads="1"/>
          </p:cNvSpPr>
          <p:nvPr userDrawn="1"/>
        </p:nvSpPr>
        <p:spPr bwMode="auto">
          <a:xfrm>
            <a:off x="4498494" y="1815926"/>
            <a:ext cx="2196000" cy="377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144000" bIns="0" anchor="t" anchorCtr="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Aft>
                <a:spcPts val="600"/>
              </a:spcAft>
              <a:defRPr/>
            </a:pPr>
            <a:r>
              <a:rPr lang="da-DK" sz="900" b="1" noProof="1">
                <a:solidFill>
                  <a:schemeClr val="tx1"/>
                </a:solidFill>
                <a:latin typeface="Arial" panose="020B0604020202020204" pitchFamily="34" charset="0"/>
                <a:cs typeface="Arial" panose="020B0604020202020204" pitchFamily="34" charset="0"/>
              </a:rPr>
              <a:t>Indsæt billede</a:t>
            </a:r>
          </a:p>
          <a:p>
            <a:pPr eaLnBrk="1" hangingPunct="1">
              <a:spcAft>
                <a:spcPts val="600"/>
              </a:spcAft>
              <a:defRPr/>
            </a:pPr>
            <a:r>
              <a:rPr lang="da-DK" altLang="da-DK" sz="900" b="0" noProof="1">
                <a:solidFill>
                  <a:schemeClr val="tx1"/>
                </a:solidFill>
                <a:latin typeface="Arial" panose="020B0604020202020204" pitchFamily="34" charset="0"/>
                <a:cs typeface="Arial" panose="020B0604020202020204" pitchFamily="34" charset="0"/>
              </a:rPr>
              <a:t>På slides med billedpladsholder, </a:t>
            </a:r>
            <a:br>
              <a:rPr lang="da-DK" altLang="da-DK" sz="900" b="0" noProof="1">
                <a:solidFill>
                  <a:schemeClr val="tx1"/>
                </a:solidFill>
                <a:latin typeface="Arial" panose="020B0604020202020204" pitchFamily="34" charset="0"/>
                <a:cs typeface="Arial" panose="020B0604020202020204" pitchFamily="34" charset="0"/>
              </a:rPr>
            </a:br>
            <a:r>
              <a:rPr lang="da-DK" altLang="da-DK" sz="900" b="0" noProof="1">
                <a:solidFill>
                  <a:schemeClr val="tx1"/>
                </a:solidFill>
                <a:latin typeface="Arial" panose="020B0604020202020204" pitchFamily="34" charset="0"/>
                <a:cs typeface="Arial" panose="020B0604020202020204" pitchFamily="34" charset="0"/>
              </a:rPr>
              <a:t>klik på ikonet og vælg </a:t>
            </a:r>
            <a:r>
              <a:rPr lang="da-DK" altLang="da-DK" sz="900" b="1" noProof="1">
                <a:solidFill>
                  <a:schemeClr val="tx1"/>
                </a:solidFill>
                <a:latin typeface="Arial" panose="020B0604020202020204" pitchFamily="34" charset="0"/>
                <a:cs typeface="Arial" panose="020B0604020202020204" pitchFamily="34" charset="0"/>
              </a:rPr>
              <a:t>Indsæt</a:t>
            </a:r>
          </a:p>
          <a:p>
            <a:pPr eaLnBrk="1" hangingPunct="1">
              <a:spcBef>
                <a:spcPts val="1200"/>
              </a:spcBef>
              <a:spcAft>
                <a:spcPts val="600"/>
              </a:spcAft>
              <a:defRPr/>
            </a:pPr>
            <a:r>
              <a:rPr lang="da-DK" sz="900" b="1" noProof="1">
                <a:solidFill>
                  <a:schemeClr val="tx1"/>
                </a:solidFill>
                <a:latin typeface="Arial" panose="020B0604020202020204" pitchFamily="34" charset="0"/>
                <a:cs typeface="Arial" panose="020B0604020202020204" pitchFamily="34" charset="0"/>
              </a:rPr>
              <a:t>Beskær billede</a:t>
            </a:r>
          </a:p>
          <a:p>
            <a:pPr eaLnBrk="1" hangingPunct="1">
              <a:spcAft>
                <a:spcPts val="600"/>
              </a:spcAft>
              <a:defRPr/>
            </a:pPr>
            <a:r>
              <a:rPr lang="da-DK" altLang="da-DK" sz="900" b="1" noProof="1">
                <a:solidFill>
                  <a:schemeClr val="tx1"/>
                </a:solidFill>
                <a:latin typeface="Arial" panose="020B0604020202020204" pitchFamily="34" charset="0"/>
                <a:cs typeface="Arial" panose="020B0604020202020204" pitchFamily="34" charset="0"/>
              </a:rPr>
              <a:t>1. </a:t>
            </a:r>
            <a:r>
              <a:rPr lang="da-DK" altLang="da-DK" sz="900" b="0" noProof="1">
                <a:solidFill>
                  <a:schemeClr val="tx1"/>
                </a:solidFill>
                <a:latin typeface="Arial" panose="020B0604020202020204" pitchFamily="34" charset="0"/>
                <a:cs typeface="Arial" panose="020B0604020202020204" pitchFamily="34" charset="0"/>
              </a:rPr>
              <a:t>Klik </a:t>
            </a:r>
            <a:r>
              <a:rPr lang="da-DK" altLang="da-DK" sz="900" b="1" noProof="1">
                <a:solidFill>
                  <a:schemeClr val="tx1"/>
                </a:solidFill>
                <a:latin typeface="Arial" panose="020B0604020202020204" pitchFamily="34" charset="0"/>
                <a:cs typeface="Arial" panose="020B0604020202020204" pitchFamily="34" charset="0"/>
              </a:rPr>
              <a:t>Beskær</a:t>
            </a:r>
            <a:r>
              <a:rPr lang="da-DK" altLang="da-DK" sz="900" b="0" noProof="1">
                <a:solidFill>
                  <a:schemeClr val="tx1"/>
                </a:solidFill>
                <a:latin typeface="Arial" panose="020B0604020202020204" pitchFamily="34" charset="0"/>
                <a:cs typeface="Arial" panose="020B0604020202020204" pitchFamily="34" charset="0"/>
              </a:rPr>
              <a:t> for at ændre </a:t>
            </a:r>
            <a:br>
              <a:rPr lang="da-DK" altLang="da-DK" sz="900" b="0" noProof="1">
                <a:solidFill>
                  <a:schemeClr val="tx1"/>
                </a:solidFill>
                <a:latin typeface="Arial" panose="020B0604020202020204" pitchFamily="34" charset="0"/>
                <a:cs typeface="Arial" panose="020B0604020202020204" pitchFamily="34" charset="0"/>
              </a:rPr>
            </a:br>
            <a:r>
              <a:rPr lang="da-DK" altLang="da-DK" sz="900" b="0" noProof="1">
                <a:solidFill>
                  <a:schemeClr val="tx1"/>
                </a:solidFill>
                <a:latin typeface="Arial" panose="020B0604020202020204" pitchFamily="34" charset="0"/>
                <a:cs typeface="Arial" panose="020B0604020202020204" pitchFamily="34" charset="0"/>
              </a:rPr>
              <a:t>billedets fokus/størrelse</a:t>
            </a:r>
          </a:p>
          <a:p>
            <a:pPr eaLnBrk="1" hangingPunct="1">
              <a:spcAft>
                <a:spcPts val="600"/>
              </a:spcAft>
              <a:defRPr/>
            </a:pPr>
            <a:r>
              <a:rPr lang="da-DK" altLang="da-DK" sz="900" b="1" noProof="1">
                <a:solidFill>
                  <a:schemeClr val="tx1"/>
                </a:solidFill>
                <a:latin typeface="Arial" panose="020B0604020202020204" pitchFamily="34" charset="0"/>
                <a:cs typeface="Arial" panose="020B0604020202020204" pitchFamily="34" charset="0"/>
              </a:rPr>
              <a:t>2. </a:t>
            </a:r>
            <a:r>
              <a:rPr lang="da-DK" altLang="da-DK" sz="900" b="0" noProof="1">
                <a:solidFill>
                  <a:schemeClr val="tx1"/>
                </a:solidFill>
                <a:latin typeface="Arial" panose="020B0604020202020204" pitchFamily="34" charset="0"/>
                <a:cs typeface="Arial" panose="020B0604020202020204" pitchFamily="34" charset="0"/>
              </a:rPr>
              <a:t>Ønsker du at skalere billedet, så </a:t>
            </a:r>
            <a:br>
              <a:rPr lang="da-DK" altLang="da-DK" sz="900" b="0" noProof="1">
                <a:solidFill>
                  <a:schemeClr val="tx1"/>
                </a:solidFill>
                <a:latin typeface="Arial" panose="020B0604020202020204" pitchFamily="34" charset="0"/>
                <a:cs typeface="Arial" panose="020B0604020202020204" pitchFamily="34" charset="0"/>
              </a:rPr>
            </a:br>
            <a:r>
              <a:rPr lang="da-DK" altLang="da-DK" sz="900" b="0" noProof="1">
                <a:solidFill>
                  <a:schemeClr val="tx1"/>
                </a:solidFill>
                <a:latin typeface="Arial" panose="020B0604020202020204" pitchFamily="34" charset="0"/>
                <a:cs typeface="Arial" panose="020B0604020202020204" pitchFamily="34" charset="0"/>
              </a:rPr>
              <a:t>hold </a:t>
            </a:r>
            <a:r>
              <a:rPr lang="da-DK" altLang="da-DK" sz="900" b="1" noProof="1">
                <a:solidFill>
                  <a:schemeClr val="tx1"/>
                </a:solidFill>
                <a:latin typeface="Arial" panose="020B0604020202020204" pitchFamily="34" charset="0"/>
                <a:cs typeface="Arial" panose="020B0604020202020204" pitchFamily="34" charset="0"/>
              </a:rPr>
              <a:t>SHIFT</a:t>
            </a:r>
            <a:r>
              <a:rPr lang="da-DK" altLang="da-DK" sz="900" b="0" noProof="1">
                <a:solidFill>
                  <a:schemeClr val="tx1"/>
                </a:solidFill>
                <a:latin typeface="Arial" panose="020B0604020202020204" pitchFamily="34" charset="0"/>
                <a:cs typeface="Arial" panose="020B0604020202020204" pitchFamily="34" charset="0"/>
              </a:rPr>
              <a:t>-knappen nede, mens </a:t>
            </a:r>
            <a:br>
              <a:rPr lang="da-DK" altLang="da-DK" sz="900" b="0" noProof="1">
                <a:solidFill>
                  <a:schemeClr val="tx1"/>
                </a:solidFill>
                <a:latin typeface="Arial" panose="020B0604020202020204" pitchFamily="34" charset="0"/>
                <a:cs typeface="Arial" panose="020B0604020202020204" pitchFamily="34" charset="0"/>
              </a:rPr>
            </a:br>
            <a:r>
              <a:rPr lang="da-DK" altLang="da-DK" sz="900" b="0" noProof="1">
                <a:solidFill>
                  <a:schemeClr val="tx1"/>
                </a:solidFill>
                <a:latin typeface="Arial" panose="020B0604020202020204" pitchFamily="34" charset="0"/>
                <a:cs typeface="Arial" panose="020B0604020202020204" pitchFamily="34" charset="0"/>
              </a:rPr>
              <a:t>du trækker i billedets hjørner</a:t>
            </a:r>
          </a:p>
          <a:p>
            <a:pPr eaLnBrk="1" hangingPunct="1">
              <a:spcAft>
                <a:spcPts val="600"/>
              </a:spcAft>
              <a:defRPr/>
            </a:pPr>
            <a:r>
              <a:rPr lang="da-DK" altLang="da-DK" sz="900" b="1" noProof="1">
                <a:solidFill>
                  <a:schemeClr val="tx1"/>
                </a:solidFill>
                <a:latin typeface="Arial" panose="020B0604020202020204" pitchFamily="34" charset="0"/>
                <a:cs typeface="Arial" panose="020B0604020202020204" pitchFamily="34" charset="0"/>
              </a:rPr>
              <a:t>Tips: </a:t>
            </a:r>
            <a:r>
              <a:rPr lang="da-DK" altLang="da-DK" sz="900" b="0" noProof="1">
                <a:solidFill>
                  <a:schemeClr val="tx1"/>
                </a:solidFill>
                <a:latin typeface="Arial" panose="020B0604020202020204" pitchFamily="34" charset="0"/>
                <a:cs typeface="Arial" panose="020B0604020202020204" pitchFamily="34" charset="0"/>
              </a:rPr>
              <a:t>Hvis du sletter billedet og </a:t>
            </a:r>
            <a:br>
              <a:rPr lang="da-DK" altLang="da-DK" sz="900" b="0" noProof="1">
                <a:solidFill>
                  <a:schemeClr val="tx1"/>
                </a:solidFill>
                <a:latin typeface="Arial" panose="020B0604020202020204" pitchFamily="34" charset="0"/>
                <a:cs typeface="Arial" panose="020B0604020202020204" pitchFamily="34" charset="0"/>
              </a:rPr>
            </a:br>
            <a:r>
              <a:rPr lang="da-DK" altLang="da-DK" sz="900" b="0" noProof="1">
                <a:solidFill>
                  <a:schemeClr val="tx1"/>
                </a:solidFill>
                <a:latin typeface="Arial" panose="020B0604020202020204" pitchFamily="34" charset="0"/>
                <a:cs typeface="Arial" panose="020B0604020202020204" pitchFamily="34" charset="0"/>
              </a:rPr>
              <a:t>indsætter et nyt, kan billedet lægge </a:t>
            </a:r>
            <a:br>
              <a:rPr lang="da-DK" altLang="da-DK" sz="900" b="0" noProof="1">
                <a:solidFill>
                  <a:schemeClr val="tx1"/>
                </a:solidFill>
                <a:latin typeface="Arial" panose="020B0604020202020204" pitchFamily="34" charset="0"/>
                <a:cs typeface="Arial" panose="020B0604020202020204" pitchFamily="34" charset="0"/>
              </a:rPr>
            </a:br>
            <a:r>
              <a:rPr lang="da-DK" altLang="da-DK" sz="900" b="0" noProof="1">
                <a:solidFill>
                  <a:schemeClr val="tx1"/>
                </a:solidFill>
                <a:latin typeface="Arial" panose="020B0604020202020204" pitchFamily="34" charset="0"/>
                <a:cs typeface="Arial" panose="020B0604020202020204" pitchFamily="34" charset="0"/>
              </a:rPr>
              <a:t>sig foran tekst og grafik. Hvis dette sker, højreklik på billedet og vælg </a:t>
            </a:r>
            <a:r>
              <a:rPr lang="da-DK" altLang="da-DK" sz="900" b="1" noProof="1">
                <a:solidFill>
                  <a:schemeClr val="tx1"/>
                </a:solidFill>
                <a:latin typeface="Arial" panose="020B0604020202020204" pitchFamily="34" charset="0"/>
                <a:cs typeface="Arial" panose="020B0604020202020204" pitchFamily="34" charset="0"/>
              </a:rPr>
              <a:t>Placer bagest</a:t>
            </a:r>
          </a:p>
          <a:p>
            <a:pPr fontAlgn="auto">
              <a:spcBef>
                <a:spcPts val="1200"/>
              </a:spcBef>
              <a:spcAft>
                <a:spcPts val="600"/>
              </a:spcAft>
              <a:buFont typeface="+mj-lt"/>
              <a:buNone/>
              <a:defRPr/>
            </a:pPr>
            <a:r>
              <a:rPr lang="da-DK" sz="900" b="1" noProof="1">
                <a:solidFill>
                  <a:schemeClr val="tx1"/>
                </a:solidFill>
                <a:latin typeface="Arial" panose="020B0604020202020204" pitchFamily="34" charset="0"/>
                <a:cs typeface="Arial" panose="020B0604020202020204" pitchFamily="34" charset="0"/>
              </a:rPr>
              <a:t>Nulstil slide</a:t>
            </a:r>
          </a:p>
          <a:p>
            <a:pPr marL="0" marR="0" indent="0" algn="l" defTabSz="914400" rtl="0" eaLnBrk="1" fontAlgn="auto" latinLnBrk="0" hangingPunct="1">
              <a:lnSpc>
                <a:spcPct val="100000"/>
              </a:lnSpc>
              <a:spcBef>
                <a:spcPts val="0"/>
              </a:spcBef>
              <a:spcAft>
                <a:spcPts val="600"/>
              </a:spcAft>
              <a:buClrTx/>
              <a:buSzTx/>
              <a:buFont typeface="+mj-lt"/>
              <a:buNone/>
              <a:tabLst/>
              <a:defRPr/>
            </a:pPr>
            <a:r>
              <a:rPr lang="da-DK" altLang="da-DK" sz="900" b="1" noProof="1">
                <a:solidFill>
                  <a:schemeClr val="tx1"/>
                </a:solidFill>
                <a:latin typeface="Arial" panose="020B0604020202020204" pitchFamily="34" charset="0"/>
                <a:cs typeface="Arial" panose="020B0604020202020204" pitchFamily="34" charset="0"/>
              </a:rPr>
              <a:t>1. </a:t>
            </a:r>
            <a:r>
              <a:rPr lang="da-DK" altLang="da-DK" sz="900" b="0" noProof="1">
                <a:solidFill>
                  <a:schemeClr val="tx1"/>
                </a:solidFill>
                <a:latin typeface="Arial" panose="020B0604020202020204" pitchFamily="34" charset="0"/>
                <a:cs typeface="Arial" panose="020B0604020202020204" pitchFamily="34" charset="0"/>
              </a:rPr>
              <a:t>Klik på fanen </a:t>
            </a:r>
            <a:r>
              <a:rPr lang="da-DK" altLang="da-DK" sz="900" b="1" noProof="1">
                <a:solidFill>
                  <a:schemeClr val="tx1"/>
                </a:solidFill>
                <a:latin typeface="Arial" panose="020B0604020202020204" pitchFamily="34" charset="0"/>
                <a:cs typeface="Arial" panose="020B0604020202020204" pitchFamily="34" charset="0"/>
              </a:rPr>
              <a:t>Hjem</a:t>
            </a:r>
          </a:p>
          <a:p>
            <a:pPr marL="0" marR="0" indent="0" algn="l" defTabSz="914400" rtl="0" eaLnBrk="1" fontAlgn="auto" latinLnBrk="0" hangingPunct="1">
              <a:lnSpc>
                <a:spcPct val="100000"/>
              </a:lnSpc>
              <a:spcBef>
                <a:spcPts val="0"/>
              </a:spcBef>
              <a:spcAft>
                <a:spcPts val="600"/>
              </a:spcAft>
              <a:buClrTx/>
              <a:buSzTx/>
              <a:buFont typeface="+mj-lt"/>
              <a:buNone/>
              <a:tabLst/>
              <a:defRPr/>
            </a:pPr>
            <a:r>
              <a:rPr lang="da-DK" altLang="da-DK" sz="900" b="1" noProof="1">
                <a:solidFill>
                  <a:schemeClr val="tx1"/>
                </a:solidFill>
                <a:latin typeface="Arial" panose="020B0604020202020204" pitchFamily="34" charset="0"/>
                <a:cs typeface="Arial" panose="020B0604020202020204" pitchFamily="34" charset="0"/>
              </a:rPr>
              <a:t>2. </a:t>
            </a:r>
            <a:r>
              <a:rPr lang="da-DK" altLang="da-DK" sz="900" b="0" noProof="1">
                <a:solidFill>
                  <a:schemeClr val="tx1"/>
                </a:solidFill>
                <a:latin typeface="Arial" panose="020B0604020202020204" pitchFamily="34" charset="0"/>
                <a:cs typeface="Arial" panose="020B0604020202020204" pitchFamily="34" charset="0"/>
              </a:rPr>
              <a:t>Vælg </a:t>
            </a:r>
            <a:r>
              <a:rPr lang="da-DK" altLang="da-DK" sz="900" b="1" noProof="1">
                <a:solidFill>
                  <a:schemeClr val="tx1"/>
                </a:solidFill>
                <a:latin typeface="Arial" panose="020B0604020202020204" pitchFamily="34" charset="0"/>
                <a:cs typeface="Arial" panose="020B0604020202020204" pitchFamily="34" charset="0"/>
              </a:rPr>
              <a:t>Nulstil</a:t>
            </a:r>
            <a:r>
              <a:rPr lang="da-DK" altLang="da-DK" sz="900" b="0" noProof="1">
                <a:solidFill>
                  <a:schemeClr val="tx1"/>
                </a:solidFill>
                <a:latin typeface="Arial" panose="020B0604020202020204" pitchFamily="34" charset="0"/>
                <a:cs typeface="Arial" panose="020B0604020202020204" pitchFamily="34" charset="0"/>
              </a:rPr>
              <a:t> for at nulstille placering, størrelse og formatering af pladsholdere til layoutets oprindelige design</a:t>
            </a:r>
            <a:endParaRPr lang="da-DK" sz="900" noProof="1">
              <a:solidFill>
                <a:schemeClr val="tx1"/>
              </a:solidFill>
              <a:latin typeface="Arial" panose="020B0604020202020204" pitchFamily="34" charset="0"/>
              <a:cs typeface="Arial" panose="020B0604020202020204" pitchFamily="34" charset="0"/>
            </a:endParaRPr>
          </a:p>
          <a:p>
            <a:pPr eaLnBrk="1" hangingPunct="1">
              <a:spcAft>
                <a:spcPts val="600"/>
              </a:spcAft>
              <a:defRPr/>
            </a:pPr>
            <a:endParaRPr lang="da-DK" altLang="da-DK" sz="900" b="1" noProof="1">
              <a:solidFill>
                <a:schemeClr val="tx1"/>
              </a:solidFill>
              <a:latin typeface="Arial" panose="020B0604020202020204" pitchFamily="34" charset="0"/>
              <a:cs typeface="Arial" panose="020B0604020202020204" pitchFamily="34" charset="0"/>
            </a:endParaRPr>
          </a:p>
        </p:txBody>
      </p:sp>
      <p:sp>
        <p:nvSpPr>
          <p:cNvPr id="25" name="Text Box 4"/>
          <p:cNvSpPr txBox="1">
            <a:spLocks noChangeArrowheads="1"/>
          </p:cNvSpPr>
          <p:nvPr userDrawn="1"/>
        </p:nvSpPr>
        <p:spPr bwMode="auto">
          <a:xfrm>
            <a:off x="7925239" y="1815926"/>
            <a:ext cx="2358243" cy="35086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144000" bIns="0" anchor="t" anchorCtr="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Aft>
                <a:spcPts val="600"/>
              </a:spcAft>
              <a:defRPr/>
            </a:pPr>
            <a:r>
              <a:rPr lang="da-DK" sz="900" b="1" noProof="1">
                <a:solidFill>
                  <a:schemeClr val="tx1"/>
                </a:solidFill>
                <a:latin typeface="Arial" panose="020B0604020202020204" pitchFamily="34" charset="0"/>
                <a:cs typeface="Arial" panose="020B0604020202020204" pitchFamily="34" charset="0"/>
              </a:rPr>
              <a:t>For at justere sidenummerering, </a:t>
            </a:r>
            <a:br>
              <a:rPr lang="da-DK" sz="900" b="1" noProof="1">
                <a:solidFill>
                  <a:schemeClr val="tx1"/>
                </a:solidFill>
                <a:latin typeface="Arial" panose="020B0604020202020204" pitchFamily="34" charset="0"/>
                <a:cs typeface="Arial" panose="020B0604020202020204" pitchFamily="34" charset="0"/>
              </a:rPr>
            </a:br>
            <a:r>
              <a:rPr lang="da-DK" sz="900" b="1" noProof="1">
                <a:solidFill>
                  <a:schemeClr val="tx1"/>
                </a:solidFill>
                <a:latin typeface="Arial" panose="020B0604020202020204" pitchFamily="34" charset="0"/>
                <a:cs typeface="Arial" panose="020B0604020202020204" pitchFamily="34" charset="0"/>
              </a:rPr>
              <a:t>dato og sidefod</a:t>
            </a:r>
          </a:p>
          <a:p>
            <a:pPr marL="0" marR="0" lvl="0" indent="0" algn="l" defTabSz="914400" rtl="0" eaLnBrk="1" fontAlgn="auto" latinLnBrk="0" hangingPunct="1">
              <a:lnSpc>
                <a:spcPct val="100000"/>
              </a:lnSpc>
              <a:spcBef>
                <a:spcPts val="0"/>
              </a:spcBef>
              <a:spcAft>
                <a:spcPts val="600"/>
              </a:spcAft>
              <a:buClrTx/>
              <a:buSzTx/>
              <a:buFontTx/>
              <a:buNone/>
              <a:tabLst/>
              <a:defRPr/>
            </a:pPr>
            <a:r>
              <a:rPr lang="da-DK" altLang="da-DK" sz="900" b="0" noProof="1">
                <a:solidFill>
                  <a:schemeClr val="tx1"/>
                </a:solidFill>
                <a:latin typeface="Arial" panose="020B0604020202020204" pitchFamily="34" charset="0"/>
                <a:cs typeface="Arial" panose="020B0604020202020204" pitchFamily="34" charset="0"/>
              </a:rPr>
              <a:t>Gør dette som</a:t>
            </a:r>
            <a:r>
              <a:rPr lang="da-DK" altLang="da-DK" sz="900" b="0" baseline="0" noProof="1">
                <a:solidFill>
                  <a:schemeClr val="tx1"/>
                </a:solidFill>
                <a:latin typeface="Arial" panose="020B0604020202020204" pitchFamily="34" charset="0"/>
                <a:cs typeface="Arial" panose="020B0604020202020204" pitchFamily="34" charset="0"/>
              </a:rPr>
              <a:t> det sidste i din præsentation, så det slår igennem på alle slides</a:t>
            </a:r>
            <a:endParaRPr lang="da-DK" sz="900" b="1" noProof="1">
              <a:solidFill>
                <a:schemeClr val="tx1"/>
              </a:solidFill>
              <a:latin typeface="Arial" panose="020B0604020202020204" pitchFamily="34" charset="0"/>
              <a:cs typeface="Arial" panose="020B0604020202020204" pitchFamily="34" charset="0"/>
            </a:endParaRPr>
          </a:p>
          <a:p>
            <a:pPr eaLnBrk="1" hangingPunct="1">
              <a:spcAft>
                <a:spcPts val="600"/>
              </a:spcAft>
              <a:defRPr/>
            </a:pPr>
            <a:r>
              <a:rPr lang="da-DK" altLang="da-DK" sz="900" b="1" noProof="1">
                <a:solidFill>
                  <a:schemeClr val="tx1"/>
                </a:solidFill>
                <a:latin typeface="Arial" panose="020B0604020202020204" pitchFamily="34" charset="0"/>
                <a:cs typeface="Arial" panose="020B0604020202020204" pitchFamily="34" charset="0"/>
              </a:rPr>
              <a:t>1. </a:t>
            </a:r>
            <a:r>
              <a:rPr lang="da-DK" altLang="da-DK" sz="900" b="0" noProof="1">
                <a:solidFill>
                  <a:schemeClr val="tx1"/>
                </a:solidFill>
                <a:latin typeface="Arial" panose="020B0604020202020204" pitchFamily="34" charset="0"/>
                <a:cs typeface="Arial" panose="020B0604020202020204" pitchFamily="34" charset="0"/>
              </a:rPr>
              <a:t>Klik på fanen </a:t>
            </a:r>
            <a:r>
              <a:rPr lang="da-DK" altLang="da-DK" sz="900" b="1" noProof="1">
                <a:solidFill>
                  <a:schemeClr val="tx1"/>
                </a:solidFill>
                <a:latin typeface="Arial" panose="020B0604020202020204" pitchFamily="34" charset="0"/>
                <a:cs typeface="Arial" panose="020B0604020202020204" pitchFamily="34" charset="0"/>
              </a:rPr>
              <a:t>Indsæt</a:t>
            </a:r>
          </a:p>
          <a:p>
            <a:pPr eaLnBrk="1" hangingPunct="1">
              <a:spcAft>
                <a:spcPts val="600"/>
              </a:spcAft>
              <a:defRPr/>
            </a:pPr>
            <a:r>
              <a:rPr lang="da-DK" altLang="da-DK" sz="900" b="1" noProof="1">
                <a:solidFill>
                  <a:schemeClr val="tx1"/>
                </a:solidFill>
                <a:latin typeface="Arial" panose="020B0604020202020204" pitchFamily="34" charset="0"/>
                <a:cs typeface="Arial" panose="020B0604020202020204" pitchFamily="34" charset="0"/>
              </a:rPr>
              <a:t>2. </a:t>
            </a:r>
            <a:r>
              <a:rPr lang="da-DK" altLang="da-DK" sz="900" b="0" noProof="1">
                <a:solidFill>
                  <a:schemeClr val="tx1"/>
                </a:solidFill>
                <a:latin typeface="Arial" panose="020B0604020202020204" pitchFamily="34" charset="0"/>
                <a:cs typeface="Arial" panose="020B0604020202020204" pitchFamily="34" charset="0"/>
              </a:rPr>
              <a:t>Klik </a:t>
            </a:r>
            <a:r>
              <a:rPr lang="da-DK" altLang="da-DK" sz="900" b="1" noProof="1">
                <a:solidFill>
                  <a:schemeClr val="tx1"/>
                </a:solidFill>
                <a:latin typeface="Arial" panose="020B0604020202020204" pitchFamily="34" charset="0"/>
                <a:cs typeface="Arial" panose="020B0604020202020204" pitchFamily="34" charset="0"/>
              </a:rPr>
              <a:t>Sidehoved og Sidefod</a:t>
            </a:r>
            <a:r>
              <a:rPr lang="da-DK" altLang="da-DK" sz="900" b="0" noProof="1">
                <a:solidFill>
                  <a:schemeClr val="tx1"/>
                </a:solidFill>
                <a:latin typeface="Arial" panose="020B0604020202020204" pitchFamily="34" charset="0"/>
                <a:cs typeface="Arial" panose="020B0604020202020204" pitchFamily="34" charset="0"/>
              </a:rPr>
              <a:t/>
            </a:r>
            <a:br>
              <a:rPr lang="da-DK" altLang="da-DK" sz="900" b="0" noProof="1">
                <a:solidFill>
                  <a:schemeClr val="tx1"/>
                </a:solidFill>
                <a:latin typeface="Arial" panose="020B0604020202020204" pitchFamily="34" charset="0"/>
                <a:cs typeface="Arial" panose="020B0604020202020204" pitchFamily="34" charset="0"/>
              </a:rPr>
            </a:br>
            <a:r>
              <a:rPr lang="da-DK" altLang="da-DK" sz="900" b="0" noProof="1">
                <a:solidFill>
                  <a:schemeClr val="tx1"/>
                </a:solidFill>
                <a:latin typeface="Arial" panose="020B0604020202020204" pitchFamily="34" charset="0"/>
                <a:cs typeface="Arial" panose="020B0604020202020204" pitchFamily="34" charset="0"/>
              </a:rPr>
              <a:t>(indtast evt. tekst i sidefod)</a:t>
            </a:r>
          </a:p>
          <a:p>
            <a:pPr eaLnBrk="1" hangingPunct="1">
              <a:spcAft>
                <a:spcPts val="600"/>
              </a:spcAft>
              <a:defRPr/>
            </a:pPr>
            <a:r>
              <a:rPr lang="da-DK" altLang="da-DK" sz="900" b="0" noProof="1">
                <a:solidFill>
                  <a:schemeClr val="tx1"/>
                </a:solidFill>
                <a:latin typeface="Arial" panose="020B0604020202020204" pitchFamily="34" charset="0"/>
                <a:cs typeface="Arial" panose="020B0604020202020204" pitchFamily="34" charset="0"/>
              </a:rPr>
              <a:t>Vælg </a:t>
            </a:r>
            <a:r>
              <a:rPr lang="da-DK" altLang="da-DK" sz="900" b="1" noProof="1">
                <a:solidFill>
                  <a:schemeClr val="tx1"/>
                </a:solidFill>
                <a:latin typeface="Arial" panose="020B0604020202020204" pitchFamily="34" charset="0"/>
                <a:cs typeface="Arial" panose="020B0604020202020204" pitchFamily="34" charset="0"/>
              </a:rPr>
              <a:t>Anvend på alle </a:t>
            </a:r>
            <a:r>
              <a:rPr lang="da-DK" altLang="da-DK" sz="900" b="0" noProof="1">
                <a:solidFill>
                  <a:schemeClr val="tx1"/>
                </a:solidFill>
                <a:latin typeface="Arial" panose="020B0604020202020204" pitchFamily="34" charset="0"/>
                <a:cs typeface="Arial" panose="020B0604020202020204" pitchFamily="34" charset="0"/>
              </a:rPr>
              <a:t>eller </a:t>
            </a:r>
            <a:r>
              <a:rPr lang="da-DK" altLang="da-DK" sz="900" b="1" noProof="1">
                <a:solidFill>
                  <a:schemeClr val="tx1"/>
                </a:solidFill>
                <a:latin typeface="Arial" panose="020B0604020202020204" pitchFamily="34" charset="0"/>
                <a:cs typeface="Arial" panose="020B0604020202020204" pitchFamily="34" charset="0"/>
              </a:rPr>
              <a:t>Anvend</a:t>
            </a:r>
            <a:r>
              <a:rPr lang="da-DK" altLang="da-DK" sz="900" b="0" noProof="1">
                <a:solidFill>
                  <a:schemeClr val="tx1"/>
                </a:solidFill>
                <a:latin typeface="Arial" panose="020B0604020202020204" pitchFamily="34" charset="0"/>
                <a:cs typeface="Arial" panose="020B0604020202020204" pitchFamily="34" charset="0"/>
              </a:rPr>
              <a:t> hvis det kun skal være på et enkelt slide</a:t>
            </a:r>
          </a:p>
          <a:p>
            <a:pPr eaLnBrk="1" hangingPunct="1">
              <a:spcBef>
                <a:spcPts val="1200"/>
              </a:spcBef>
              <a:spcAft>
                <a:spcPts val="600"/>
              </a:spcAft>
              <a:defRPr/>
            </a:pPr>
            <a:r>
              <a:rPr lang="da-DK" sz="900" b="1" noProof="1">
                <a:solidFill>
                  <a:schemeClr val="tx1"/>
                </a:solidFill>
                <a:latin typeface="Arial" panose="020B0604020202020204" pitchFamily="34" charset="0"/>
                <a:cs typeface="Arial" panose="020B0604020202020204" pitchFamily="34" charset="0"/>
              </a:rPr>
              <a:t>Hjælpelinjer</a:t>
            </a:r>
          </a:p>
          <a:p>
            <a:pPr eaLnBrk="1" hangingPunct="1">
              <a:spcAft>
                <a:spcPts val="600"/>
              </a:spcAft>
              <a:defRPr/>
            </a:pPr>
            <a:r>
              <a:rPr lang="da-DK" altLang="da-DK" sz="900" b="0" noProof="1">
                <a:solidFill>
                  <a:schemeClr val="tx1"/>
                </a:solidFill>
                <a:latin typeface="Arial" panose="020B0604020202020204" pitchFamily="34" charset="0"/>
                <a:cs typeface="Arial" panose="020B0604020202020204" pitchFamily="34" charset="0"/>
              </a:rPr>
              <a:t>For at se hjælpelinjer</a:t>
            </a:r>
          </a:p>
          <a:p>
            <a:pPr eaLnBrk="1" hangingPunct="1">
              <a:spcAft>
                <a:spcPts val="600"/>
              </a:spcAft>
              <a:defRPr/>
            </a:pPr>
            <a:r>
              <a:rPr lang="da-DK" altLang="da-DK" sz="900" b="1" noProof="1">
                <a:solidFill>
                  <a:schemeClr val="tx1"/>
                </a:solidFill>
                <a:latin typeface="Arial" panose="020B0604020202020204" pitchFamily="34" charset="0"/>
                <a:cs typeface="Arial" panose="020B0604020202020204" pitchFamily="34" charset="0"/>
              </a:rPr>
              <a:t>1. </a:t>
            </a:r>
            <a:r>
              <a:rPr lang="da-DK" altLang="da-DK" sz="900" b="0" noProof="1">
                <a:solidFill>
                  <a:schemeClr val="tx1"/>
                </a:solidFill>
                <a:latin typeface="Arial" panose="020B0604020202020204" pitchFamily="34" charset="0"/>
                <a:cs typeface="Arial" panose="020B0604020202020204" pitchFamily="34" charset="0"/>
              </a:rPr>
              <a:t>Klik på fanen </a:t>
            </a:r>
            <a:r>
              <a:rPr lang="da-DK" altLang="da-DK" sz="900" b="1" noProof="1">
                <a:solidFill>
                  <a:schemeClr val="tx1"/>
                </a:solidFill>
                <a:latin typeface="Arial" panose="020B0604020202020204" pitchFamily="34" charset="0"/>
                <a:cs typeface="Arial" panose="020B0604020202020204" pitchFamily="34" charset="0"/>
              </a:rPr>
              <a:t>Vis </a:t>
            </a:r>
            <a:r>
              <a:rPr lang="da-DK" altLang="da-DK" sz="900" b="0" noProof="1">
                <a:solidFill>
                  <a:schemeClr val="tx1"/>
                </a:solidFill>
                <a:latin typeface="Arial" panose="020B0604020202020204" pitchFamily="34" charset="0"/>
                <a:cs typeface="Arial" panose="020B0604020202020204" pitchFamily="34" charset="0"/>
              </a:rPr>
              <a:t>og sæt hak ved </a:t>
            </a:r>
            <a:r>
              <a:rPr lang="da-DK" altLang="da-DK" sz="900" b="1" noProof="1">
                <a:solidFill>
                  <a:schemeClr val="tx1"/>
                </a:solidFill>
                <a:latin typeface="Arial" panose="020B0604020202020204" pitchFamily="34" charset="0"/>
                <a:cs typeface="Arial" panose="020B0604020202020204" pitchFamily="34" charset="0"/>
              </a:rPr>
              <a:t>Hjælpelinjer</a:t>
            </a:r>
          </a:p>
          <a:p>
            <a:pPr eaLnBrk="1" hangingPunct="1">
              <a:spcAft>
                <a:spcPts val="600"/>
              </a:spcAft>
              <a:defRPr/>
            </a:pPr>
            <a:endParaRPr lang="da-DK" altLang="da-DK" sz="900" b="0" noProof="1">
              <a:solidFill>
                <a:schemeClr val="tx1"/>
              </a:solidFill>
              <a:latin typeface="Arial" panose="020B0604020202020204" pitchFamily="34" charset="0"/>
              <a:cs typeface="Arial" panose="020B0604020202020204" pitchFamily="34" charset="0"/>
            </a:endParaRPr>
          </a:p>
          <a:p>
            <a:pPr eaLnBrk="1" hangingPunct="1">
              <a:spcAft>
                <a:spcPts val="600"/>
              </a:spcAft>
              <a:defRPr/>
            </a:pPr>
            <a:r>
              <a:rPr lang="da-DK" altLang="da-DK" sz="900" b="1" noProof="1">
                <a:solidFill>
                  <a:schemeClr val="tx1"/>
                </a:solidFill>
                <a:latin typeface="Arial" panose="020B0604020202020204" pitchFamily="34" charset="0"/>
                <a:cs typeface="Arial" panose="020B0604020202020204" pitchFamily="34" charset="0"/>
              </a:rPr>
              <a:t>Tips: Alt + F9 </a:t>
            </a:r>
            <a:r>
              <a:rPr lang="da-DK" altLang="da-DK" sz="900" b="0" noProof="1">
                <a:solidFill>
                  <a:schemeClr val="tx1"/>
                </a:solidFill>
                <a:latin typeface="Arial" panose="020B0604020202020204" pitchFamily="34" charset="0"/>
                <a:cs typeface="Arial" panose="020B0604020202020204" pitchFamily="34" charset="0"/>
              </a:rPr>
              <a:t>for hurtig visning af hjælpelinjer</a:t>
            </a:r>
          </a:p>
          <a:p>
            <a:pPr eaLnBrk="1" hangingPunct="1">
              <a:spcAft>
                <a:spcPts val="600"/>
              </a:spcAft>
              <a:defRPr/>
            </a:pPr>
            <a:endParaRPr lang="da-DK" altLang="da-DK" sz="900" b="0" noProof="1">
              <a:solidFill>
                <a:schemeClr val="tx1"/>
              </a:solidFill>
              <a:latin typeface="Arial" panose="020B0604020202020204" pitchFamily="34" charset="0"/>
              <a:cs typeface="Arial" panose="020B0604020202020204" pitchFamily="34" charset="0"/>
            </a:endParaRPr>
          </a:p>
        </p:txBody>
      </p:sp>
      <p:pic>
        <p:nvPicPr>
          <p:cNvPr id="28" name="1 Forøg formindsk"/>
          <p:cNvPicPr>
            <a:picLocks noChangeAspect="1"/>
          </p:cNvPicPr>
          <p:nvPr userDrawn="1"/>
        </p:nvPicPr>
        <p:blipFill>
          <a:blip r:embed="rId2"/>
          <a:stretch>
            <a:fillRect/>
          </a:stretch>
        </p:blipFill>
        <p:spPr>
          <a:xfrm>
            <a:off x="2700549" y="2900575"/>
            <a:ext cx="549328" cy="285228"/>
          </a:xfrm>
          <a:prstGeom prst="rect">
            <a:avLst/>
          </a:prstGeom>
        </p:spPr>
      </p:pic>
      <p:pic>
        <p:nvPicPr>
          <p:cNvPr id="20" name="2 Ny slide"/>
          <p:cNvPicPr>
            <a:picLocks noChangeAspect="1"/>
          </p:cNvPicPr>
          <p:nvPr userDrawn="1"/>
        </p:nvPicPr>
        <p:blipFill rotWithShape="1">
          <a:blip r:embed="rId3"/>
          <a:srcRect l="2931" r="60888"/>
          <a:stretch/>
        </p:blipFill>
        <p:spPr>
          <a:xfrm>
            <a:off x="2714468" y="3629774"/>
            <a:ext cx="363713" cy="647461"/>
          </a:xfrm>
          <a:prstGeom prst="rect">
            <a:avLst/>
          </a:prstGeom>
        </p:spPr>
      </p:pic>
      <p:pic>
        <p:nvPicPr>
          <p:cNvPr id="16" name="3 Layout"/>
          <p:cNvPicPr>
            <a:picLocks noChangeAspect="1"/>
          </p:cNvPicPr>
          <p:nvPr userDrawn="1"/>
        </p:nvPicPr>
        <p:blipFill rotWithShape="1">
          <a:blip r:embed="rId3"/>
          <a:srcRect l="36944" r="2272" b="69429"/>
          <a:stretch/>
        </p:blipFill>
        <p:spPr>
          <a:xfrm>
            <a:off x="2729933" y="4483855"/>
            <a:ext cx="593368" cy="192211"/>
          </a:xfrm>
          <a:prstGeom prst="rect">
            <a:avLst/>
          </a:prstGeom>
        </p:spPr>
      </p:pic>
      <p:pic>
        <p:nvPicPr>
          <p:cNvPr id="24" name="4 Nulstil"/>
          <p:cNvPicPr>
            <a:picLocks noChangeAspect="1"/>
          </p:cNvPicPr>
          <p:nvPr userDrawn="1"/>
        </p:nvPicPr>
        <p:blipFill>
          <a:blip r:embed="rId4"/>
          <a:stretch>
            <a:fillRect/>
          </a:stretch>
        </p:blipFill>
        <p:spPr>
          <a:xfrm>
            <a:off x="6601121" y="5102569"/>
            <a:ext cx="547241" cy="197798"/>
          </a:xfrm>
          <a:prstGeom prst="rect">
            <a:avLst/>
          </a:prstGeom>
        </p:spPr>
      </p:pic>
      <p:pic>
        <p:nvPicPr>
          <p:cNvPr id="5" name="5 Indsæt billede"/>
          <p:cNvPicPr>
            <a:picLocks noChangeAspect="1"/>
          </p:cNvPicPr>
          <p:nvPr userDrawn="1"/>
        </p:nvPicPr>
        <p:blipFill>
          <a:blip r:embed="rId5"/>
          <a:stretch>
            <a:fillRect/>
          </a:stretch>
        </p:blipFill>
        <p:spPr>
          <a:xfrm>
            <a:off x="6601121" y="2075087"/>
            <a:ext cx="262151" cy="256054"/>
          </a:xfrm>
          <a:prstGeom prst="rect">
            <a:avLst/>
          </a:prstGeom>
        </p:spPr>
      </p:pic>
      <p:pic>
        <p:nvPicPr>
          <p:cNvPr id="23" name="6 Beskær"/>
          <p:cNvPicPr>
            <a:picLocks noChangeAspect="1"/>
          </p:cNvPicPr>
          <p:nvPr userDrawn="1"/>
        </p:nvPicPr>
        <p:blipFill>
          <a:blip r:embed="rId6"/>
          <a:stretch>
            <a:fillRect/>
          </a:stretch>
        </p:blipFill>
        <p:spPr>
          <a:xfrm>
            <a:off x="6601121" y="2748409"/>
            <a:ext cx="337400" cy="321707"/>
          </a:xfrm>
          <a:prstGeom prst="rect">
            <a:avLst/>
          </a:prstGeom>
        </p:spPr>
      </p:pic>
      <p:pic>
        <p:nvPicPr>
          <p:cNvPr id="2" name="7 Skalér billede"/>
          <p:cNvPicPr>
            <a:picLocks noChangeAspect="1"/>
          </p:cNvPicPr>
          <p:nvPr userDrawn="1"/>
        </p:nvPicPr>
        <p:blipFill>
          <a:blip r:embed="rId7"/>
          <a:stretch>
            <a:fillRect/>
          </a:stretch>
        </p:blipFill>
        <p:spPr>
          <a:xfrm>
            <a:off x="6601121" y="3242399"/>
            <a:ext cx="359695" cy="335309"/>
          </a:xfrm>
          <a:prstGeom prst="rect">
            <a:avLst/>
          </a:prstGeom>
        </p:spPr>
      </p:pic>
    </p:spTree>
    <p:extLst>
      <p:ext uri="{BB962C8B-B14F-4D97-AF65-F5344CB8AC3E}">
        <p14:creationId xmlns:p14="http://schemas.microsoft.com/office/powerpoint/2010/main" val="54325284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elslide lys blå SST">
    <p:spTree>
      <p:nvGrpSpPr>
        <p:cNvPr id="1" name=""/>
        <p:cNvGrpSpPr/>
        <p:nvPr/>
      </p:nvGrpSpPr>
      <p:grpSpPr>
        <a:xfrm>
          <a:off x="0" y="0"/>
          <a:ext cx="0" cy="0"/>
          <a:chOff x="0" y="0"/>
          <a:chExt cx="0" cy="0"/>
        </a:xfrm>
      </p:grpSpPr>
      <p:sp>
        <p:nvSpPr>
          <p:cNvPr id="7" name="Background">
            <a:extLst>
              <a:ext uri="{FF2B5EF4-FFF2-40B4-BE49-F238E27FC236}">
                <a16:creationId xmlns:a16="http://schemas.microsoft.com/office/drawing/2014/main" id="{7014AFF4-321B-47D7-A0CD-0CFE22C65E31}"/>
              </a:ext>
            </a:extLst>
          </p:cNvPr>
          <p:cNvSpPr/>
          <p:nvPr userDrawn="1"/>
        </p:nvSpPr>
        <p:spPr>
          <a:xfrm>
            <a:off x="0" y="0"/>
            <a:ext cx="12193200" cy="6861600"/>
          </a:xfrm>
          <a:prstGeom prst="rect">
            <a:avLst/>
          </a:prstGeom>
          <a:solidFill>
            <a:srgbClr val="BEE3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2000" noProof="0" dirty="0" err="1"/>
          </a:p>
        </p:txBody>
      </p:sp>
      <p:sp>
        <p:nvSpPr>
          <p:cNvPr id="2" name="Title 1"/>
          <p:cNvSpPr>
            <a:spLocks noGrp="1"/>
          </p:cNvSpPr>
          <p:nvPr>
            <p:ph type="ctrTitle" hasCustomPrompt="1"/>
          </p:nvPr>
        </p:nvSpPr>
        <p:spPr>
          <a:xfrm>
            <a:off x="432000" y="1122362"/>
            <a:ext cx="6940800" cy="3621600"/>
          </a:xfrm>
        </p:spPr>
        <p:txBody>
          <a:bodyPr anchor="b"/>
          <a:lstStyle>
            <a:lvl1pPr algn="l">
              <a:defRPr sz="5000" b="1">
                <a:solidFill>
                  <a:srgbClr val="005C8D"/>
                </a:solidFill>
              </a:defRPr>
            </a:lvl1pPr>
          </a:lstStyle>
          <a:p>
            <a:r>
              <a:rPr lang="da-DK" dirty="0"/>
              <a:t>Overskrift skrives her i flere linjer</a:t>
            </a:r>
          </a:p>
        </p:txBody>
      </p:sp>
      <p:sp>
        <p:nvSpPr>
          <p:cNvPr id="4" name="Date_GeneralDate"/>
          <p:cNvSpPr>
            <a:spLocks noGrp="1"/>
          </p:cNvSpPr>
          <p:nvPr>
            <p:ph type="dt" sz="half" idx="10"/>
          </p:nvPr>
        </p:nvSpPr>
        <p:spPr>
          <a:xfrm>
            <a:off x="431999" y="5883332"/>
            <a:ext cx="4021200" cy="180000"/>
          </a:xfrm>
        </p:spPr>
        <p:txBody>
          <a:bodyPr/>
          <a:lstStyle>
            <a:lvl1pPr>
              <a:defRPr lang="en-GB" sz="1500" dirty="0">
                <a:solidFill>
                  <a:srgbClr val="005C8D"/>
                </a:solidFill>
              </a:defRPr>
            </a:lvl1pPr>
          </a:lstStyle>
          <a:p>
            <a:fld id="{F2CF9434-4206-4AC2-A91A-1DCD05F48644}" type="datetime2">
              <a:rPr lang="da-DK" smtClean="0"/>
              <a:pPr/>
              <a:t>20. maj 2022</a:t>
            </a:fld>
            <a:endParaRPr lang="da-DK" dirty="0"/>
          </a:p>
        </p:txBody>
      </p:sp>
      <p:sp>
        <p:nvSpPr>
          <p:cNvPr id="19" name="Text Placeholder 2">
            <a:extLst>
              <a:ext uri="{FF2B5EF4-FFF2-40B4-BE49-F238E27FC236}">
                <a16:creationId xmlns:a16="http://schemas.microsoft.com/office/drawing/2014/main" id="{A40752A6-1750-4291-B91A-BCBA2802831E}"/>
              </a:ext>
            </a:extLst>
          </p:cNvPr>
          <p:cNvSpPr>
            <a:spLocks noGrp="1"/>
          </p:cNvSpPr>
          <p:nvPr>
            <p:ph type="body" sz="quarter" idx="13" hasCustomPrompt="1"/>
          </p:nvPr>
        </p:nvSpPr>
        <p:spPr>
          <a:xfrm>
            <a:off x="431998" y="6090239"/>
            <a:ext cx="4021200" cy="252000"/>
          </a:xfrm>
          <a:prstGeom prst="rect">
            <a:avLst/>
          </a:prstGeom>
        </p:spPr>
        <p:txBody>
          <a:bodyPr/>
          <a:lstStyle>
            <a:lvl1pPr marL="0" indent="0">
              <a:buNone/>
              <a:defRPr sz="1500">
                <a:solidFill>
                  <a:srgbClr val="005C8D"/>
                </a:solidFill>
              </a:defRPr>
            </a:lvl1pPr>
            <a:lvl2pPr marL="216000" indent="0">
              <a:buNone/>
              <a:defRPr/>
            </a:lvl2pPr>
          </a:lstStyle>
          <a:p>
            <a:pPr lvl="0"/>
            <a:r>
              <a:rPr lang="da-DK" dirty="0"/>
              <a:t>Indsæt navn</a:t>
            </a:r>
          </a:p>
        </p:txBody>
      </p:sp>
      <p:sp>
        <p:nvSpPr>
          <p:cNvPr id="20" name="Text Placeholder 3">
            <a:extLst>
              <a:ext uri="{FF2B5EF4-FFF2-40B4-BE49-F238E27FC236}">
                <a16:creationId xmlns:a16="http://schemas.microsoft.com/office/drawing/2014/main" id="{F757160F-1609-4C06-9280-500899BD0DF7}"/>
              </a:ext>
            </a:extLst>
          </p:cNvPr>
          <p:cNvSpPr>
            <a:spLocks noGrp="1"/>
          </p:cNvSpPr>
          <p:nvPr>
            <p:ph type="body" sz="quarter" idx="14" hasCustomPrompt="1"/>
          </p:nvPr>
        </p:nvSpPr>
        <p:spPr>
          <a:xfrm>
            <a:off x="432000" y="6343649"/>
            <a:ext cx="4021200" cy="252000"/>
          </a:xfrm>
          <a:prstGeom prst="rect">
            <a:avLst/>
          </a:prstGeom>
        </p:spPr>
        <p:txBody>
          <a:bodyPr/>
          <a:lstStyle>
            <a:lvl1pPr marL="0" indent="0">
              <a:buNone/>
              <a:defRPr sz="1500">
                <a:solidFill>
                  <a:srgbClr val="005C8D"/>
                </a:solidFill>
              </a:defRPr>
            </a:lvl1pPr>
            <a:lvl2pPr marL="216000" indent="0">
              <a:buNone/>
              <a:defRPr/>
            </a:lvl2pPr>
          </a:lstStyle>
          <a:p>
            <a:pPr lvl="0"/>
            <a:r>
              <a:rPr lang="da-DK" dirty="0"/>
              <a:t>Indsæt titel</a:t>
            </a:r>
          </a:p>
        </p:txBody>
      </p:sp>
      <p:pic>
        <p:nvPicPr>
          <p:cNvPr id="11" name="Logo">
            <a:extLst>
              <a:ext uri="{FF2B5EF4-FFF2-40B4-BE49-F238E27FC236}">
                <a16:creationId xmlns:a16="http://schemas.microsoft.com/office/drawing/2014/main" id="{097836F4-DF01-4985-A4C0-2A0AF3CD00D2}"/>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32002" y="336145"/>
            <a:ext cx="1800656" cy="421958"/>
          </a:xfrm>
          <a:prstGeom prst="rect">
            <a:avLst/>
          </a:prstGeom>
        </p:spPr>
      </p:pic>
      <p:sp>
        <p:nvSpPr>
          <p:cNvPr id="13" name="Ikoner">
            <a:extLst>
              <a:ext uri="{FF2B5EF4-FFF2-40B4-BE49-F238E27FC236}">
                <a16:creationId xmlns:a16="http://schemas.microsoft.com/office/drawing/2014/main" id="{48019028-84F6-4504-BE31-23597E36DB3A}"/>
              </a:ext>
            </a:extLst>
          </p:cNvPr>
          <p:cNvSpPr>
            <a:spLocks noEditPoints="1"/>
          </p:cNvSpPr>
          <p:nvPr userDrawn="1"/>
        </p:nvSpPr>
        <p:spPr bwMode="auto">
          <a:xfrm>
            <a:off x="432000" y="5032800"/>
            <a:ext cx="1346400" cy="338400"/>
          </a:xfrm>
          <a:custGeom>
            <a:avLst/>
            <a:gdLst>
              <a:gd name="T0" fmla="*/ 1157 w 1157"/>
              <a:gd name="T1" fmla="*/ 144 h 288"/>
              <a:gd name="T2" fmla="*/ 1013 w 1157"/>
              <a:gd name="T3" fmla="*/ 288 h 288"/>
              <a:gd name="T4" fmla="*/ 869 w 1157"/>
              <a:gd name="T5" fmla="*/ 144 h 288"/>
              <a:gd name="T6" fmla="*/ 1013 w 1157"/>
              <a:gd name="T7" fmla="*/ 0 h 288"/>
              <a:gd name="T8" fmla="*/ 1157 w 1157"/>
              <a:gd name="T9" fmla="*/ 144 h 288"/>
              <a:gd name="T10" fmla="*/ 643 w 1157"/>
              <a:gd name="T11" fmla="*/ 5 h 288"/>
              <a:gd name="T12" fmla="*/ 569 w 1157"/>
              <a:gd name="T13" fmla="*/ 5 h 288"/>
              <a:gd name="T14" fmla="*/ 569 w 1157"/>
              <a:gd name="T15" fmla="*/ 107 h 288"/>
              <a:gd name="T16" fmla="*/ 467 w 1157"/>
              <a:gd name="T17" fmla="*/ 107 h 288"/>
              <a:gd name="T18" fmla="*/ 467 w 1157"/>
              <a:gd name="T19" fmla="*/ 181 h 288"/>
              <a:gd name="T20" fmla="*/ 569 w 1157"/>
              <a:gd name="T21" fmla="*/ 181 h 288"/>
              <a:gd name="T22" fmla="*/ 569 w 1157"/>
              <a:gd name="T23" fmla="*/ 283 h 288"/>
              <a:gd name="T24" fmla="*/ 643 w 1157"/>
              <a:gd name="T25" fmla="*/ 283 h 288"/>
              <a:gd name="T26" fmla="*/ 643 w 1157"/>
              <a:gd name="T27" fmla="*/ 181 h 288"/>
              <a:gd name="T28" fmla="*/ 745 w 1157"/>
              <a:gd name="T29" fmla="*/ 181 h 288"/>
              <a:gd name="T30" fmla="*/ 745 w 1157"/>
              <a:gd name="T31" fmla="*/ 107 h 288"/>
              <a:gd name="T32" fmla="*/ 643 w 1157"/>
              <a:gd name="T33" fmla="*/ 107 h 288"/>
              <a:gd name="T34" fmla="*/ 643 w 1157"/>
              <a:gd name="T35" fmla="*/ 5 h 288"/>
              <a:gd name="T36" fmla="*/ 255 w 1157"/>
              <a:gd name="T37" fmla="*/ 0 h 288"/>
              <a:gd name="T38" fmla="*/ 174 w 1157"/>
              <a:gd name="T39" fmla="*/ 53 h 288"/>
              <a:gd name="T40" fmla="*/ 93 w 1157"/>
              <a:gd name="T41" fmla="*/ 0 h 288"/>
              <a:gd name="T42" fmla="*/ 0 w 1157"/>
              <a:gd name="T43" fmla="*/ 91 h 288"/>
              <a:gd name="T44" fmla="*/ 174 w 1157"/>
              <a:gd name="T45" fmla="*/ 288 h 288"/>
              <a:gd name="T46" fmla="*/ 347 w 1157"/>
              <a:gd name="T47" fmla="*/ 91 h 288"/>
              <a:gd name="T48" fmla="*/ 255 w 1157"/>
              <a:gd name="T49" fmla="*/ 0 h 2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157" h="288">
                <a:moveTo>
                  <a:pt x="1157" y="144"/>
                </a:moveTo>
                <a:cubicBezTo>
                  <a:pt x="1157" y="223"/>
                  <a:pt x="1092" y="288"/>
                  <a:pt x="1013" y="288"/>
                </a:cubicBezTo>
                <a:cubicBezTo>
                  <a:pt x="933" y="288"/>
                  <a:pt x="869" y="223"/>
                  <a:pt x="869" y="144"/>
                </a:cubicBezTo>
                <a:cubicBezTo>
                  <a:pt x="869" y="65"/>
                  <a:pt x="933" y="0"/>
                  <a:pt x="1013" y="0"/>
                </a:cubicBezTo>
                <a:cubicBezTo>
                  <a:pt x="1092" y="0"/>
                  <a:pt x="1157" y="65"/>
                  <a:pt x="1157" y="144"/>
                </a:cubicBezTo>
                <a:close/>
                <a:moveTo>
                  <a:pt x="643" y="5"/>
                </a:moveTo>
                <a:cubicBezTo>
                  <a:pt x="569" y="5"/>
                  <a:pt x="569" y="5"/>
                  <a:pt x="569" y="5"/>
                </a:cubicBezTo>
                <a:cubicBezTo>
                  <a:pt x="569" y="107"/>
                  <a:pt x="569" y="107"/>
                  <a:pt x="569" y="107"/>
                </a:cubicBezTo>
                <a:cubicBezTo>
                  <a:pt x="467" y="107"/>
                  <a:pt x="467" y="107"/>
                  <a:pt x="467" y="107"/>
                </a:cubicBezTo>
                <a:cubicBezTo>
                  <a:pt x="467" y="181"/>
                  <a:pt x="467" y="181"/>
                  <a:pt x="467" y="181"/>
                </a:cubicBezTo>
                <a:cubicBezTo>
                  <a:pt x="569" y="181"/>
                  <a:pt x="569" y="181"/>
                  <a:pt x="569" y="181"/>
                </a:cubicBezTo>
                <a:cubicBezTo>
                  <a:pt x="569" y="283"/>
                  <a:pt x="569" y="283"/>
                  <a:pt x="569" y="283"/>
                </a:cubicBezTo>
                <a:cubicBezTo>
                  <a:pt x="643" y="283"/>
                  <a:pt x="643" y="283"/>
                  <a:pt x="643" y="283"/>
                </a:cubicBezTo>
                <a:cubicBezTo>
                  <a:pt x="643" y="181"/>
                  <a:pt x="643" y="181"/>
                  <a:pt x="643" y="181"/>
                </a:cubicBezTo>
                <a:cubicBezTo>
                  <a:pt x="745" y="181"/>
                  <a:pt x="745" y="181"/>
                  <a:pt x="745" y="181"/>
                </a:cubicBezTo>
                <a:cubicBezTo>
                  <a:pt x="745" y="107"/>
                  <a:pt x="745" y="107"/>
                  <a:pt x="745" y="107"/>
                </a:cubicBezTo>
                <a:cubicBezTo>
                  <a:pt x="643" y="107"/>
                  <a:pt x="643" y="107"/>
                  <a:pt x="643" y="107"/>
                </a:cubicBezTo>
                <a:lnTo>
                  <a:pt x="643" y="5"/>
                </a:lnTo>
                <a:close/>
                <a:moveTo>
                  <a:pt x="255" y="0"/>
                </a:moveTo>
                <a:cubicBezTo>
                  <a:pt x="196" y="0"/>
                  <a:pt x="174" y="53"/>
                  <a:pt x="174" y="53"/>
                </a:cubicBezTo>
                <a:cubicBezTo>
                  <a:pt x="174" y="53"/>
                  <a:pt x="151" y="0"/>
                  <a:pt x="93" y="0"/>
                </a:cubicBezTo>
                <a:cubicBezTo>
                  <a:pt x="27" y="0"/>
                  <a:pt x="0" y="57"/>
                  <a:pt x="0" y="91"/>
                </a:cubicBezTo>
                <a:cubicBezTo>
                  <a:pt x="0" y="159"/>
                  <a:pt x="80" y="244"/>
                  <a:pt x="174" y="288"/>
                </a:cubicBezTo>
                <a:cubicBezTo>
                  <a:pt x="267" y="244"/>
                  <a:pt x="347" y="159"/>
                  <a:pt x="347" y="91"/>
                </a:cubicBezTo>
                <a:cubicBezTo>
                  <a:pt x="347" y="57"/>
                  <a:pt x="320" y="0"/>
                  <a:pt x="255" y="0"/>
                </a:cubicBezTo>
                <a:close/>
              </a:path>
            </a:pathLst>
          </a:custGeom>
          <a:solidFill>
            <a:srgbClr val="005C8D"/>
          </a:solidFill>
          <a:ln>
            <a:noFill/>
          </a:ln>
        </p:spPr>
        <p:txBody>
          <a:bodyPr vert="horz" wrap="square" lIns="91440" tIns="45720" rIns="91440" bIns="45720" numCol="1" anchor="t" anchorCtr="0" compatLnSpc="1">
            <a:prstTxWarp prst="textNoShape">
              <a:avLst/>
            </a:prstTxWarp>
          </a:bodyPr>
          <a:lstStyle/>
          <a:p>
            <a:endParaRPr lang="da-DK" dirty="0"/>
          </a:p>
        </p:txBody>
      </p:sp>
      <p:sp>
        <p:nvSpPr>
          <p:cNvPr id="5" name="FLD_PresentationTitle" hidden="1"/>
          <p:cNvSpPr>
            <a:spLocks noGrp="1"/>
          </p:cNvSpPr>
          <p:nvPr>
            <p:ph type="ftr" sz="quarter" idx="11"/>
          </p:nvPr>
        </p:nvSpPr>
        <p:spPr>
          <a:xfrm>
            <a:off x="0" y="6912000"/>
            <a:ext cx="0" cy="0"/>
          </a:xfrm>
        </p:spPr>
        <p:txBody>
          <a:bodyPr/>
          <a:lstStyle>
            <a:lvl1pPr>
              <a:defRPr sz="100">
                <a:noFill/>
              </a:defRPr>
            </a:lvl1pPr>
          </a:lstStyle>
          <a:p>
            <a:endParaRPr lang="da-DK" dirty="0"/>
          </a:p>
        </p:txBody>
      </p:sp>
      <p:sp>
        <p:nvSpPr>
          <p:cNvPr id="6" name="Slide Number Placeholder 5" hidden="1"/>
          <p:cNvSpPr>
            <a:spLocks noGrp="1"/>
          </p:cNvSpPr>
          <p:nvPr>
            <p:ph type="sldNum" sz="quarter" idx="12"/>
          </p:nvPr>
        </p:nvSpPr>
        <p:spPr>
          <a:xfrm>
            <a:off x="0" y="6912000"/>
            <a:ext cx="0" cy="0"/>
          </a:xfrm>
        </p:spPr>
        <p:txBody>
          <a:bodyPr/>
          <a:lstStyle>
            <a:lvl1pPr>
              <a:defRPr sz="100">
                <a:noFill/>
              </a:defRPr>
            </a:lvl1pPr>
          </a:lstStyle>
          <a:p>
            <a:fld id="{24C8C45C-947F-4981-8B3F-4F32E973C901}" type="slidenum">
              <a:rPr lang="da-DK" smtClean="0"/>
              <a:pPr/>
              <a:t>‹nr.›</a:t>
            </a:fld>
            <a:endParaRPr lang="da-DK" dirty="0"/>
          </a:p>
        </p:txBody>
      </p:sp>
    </p:spTree>
    <p:extLst>
      <p:ext uri="{BB962C8B-B14F-4D97-AF65-F5344CB8AC3E}">
        <p14:creationId xmlns:p14="http://schemas.microsoft.com/office/powerpoint/2010/main" val="3666556974"/>
      </p:ext>
    </p:extLst>
  </p:cSld>
  <p:clrMapOvr>
    <a:masterClrMapping/>
  </p:clrMapOvr>
  <p:hf sldNum="0" hdr="0" ftr="0"/>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elslide lys blå SUM">
    <p:spTree>
      <p:nvGrpSpPr>
        <p:cNvPr id="1" name=""/>
        <p:cNvGrpSpPr/>
        <p:nvPr/>
      </p:nvGrpSpPr>
      <p:grpSpPr>
        <a:xfrm>
          <a:off x="0" y="0"/>
          <a:ext cx="0" cy="0"/>
          <a:chOff x="0" y="0"/>
          <a:chExt cx="0" cy="0"/>
        </a:xfrm>
      </p:grpSpPr>
      <p:sp>
        <p:nvSpPr>
          <p:cNvPr id="7" name="Background">
            <a:extLst>
              <a:ext uri="{FF2B5EF4-FFF2-40B4-BE49-F238E27FC236}">
                <a16:creationId xmlns:a16="http://schemas.microsoft.com/office/drawing/2014/main" id="{7014AFF4-321B-47D7-A0CD-0CFE22C65E31}"/>
              </a:ext>
            </a:extLst>
          </p:cNvPr>
          <p:cNvSpPr/>
          <p:nvPr userDrawn="1"/>
        </p:nvSpPr>
        <p:spPr>
          <a:xfrm>
            <a:off x="0" y="0"/>
            <a:ext cx="12193200" cy="6861600"/>
          </a:xfrm>
          <a:prstGeom prst="rect">
            <a:avLst/>
          </a:prstGeom>
          <a:solidFill>
            <a:srgbClr val="BEE3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2000" noProof="0" dirty="0" err="1"/>
          </a:p>
        </p:txBody>
      </p:sp>
      <p:sp>
        <p:nvSpPr>
          <p:cNvPr id="2" name="Title 1"/>
          <p:cNvSpPr>
            <a:spLocks noGrp="1"/>
          </p:cNvSpPr>
          <p:nvPr>
            <p:ph type="ctrTitle" hasCustomPrompt="1"/>
          </p:nvPr>
        </p:nvSpPr>
        <p:spPr>
          <a:xfrm>
            <a:off x="432000" y="1122362"/>
            <a:ext cx="6940800" cy="3621600"/>
          </a:xfrm>
        </p:spPr>
        <p:txBody>
          <a:bodyPr anchor="b"/>
          <a:lstStyle>
            <a:lvl1pPr algn="l">
              <a:defRPr sz="5000" b="1">
                <a:solidFill>
                  <a:srgbClr val="003356"/>
                </a:solidFill>
              </a:defRPr>
            </a:lvl1pPr>
          </a:lstStyle>
          <a:p>
            <a:r>
              <a:rPr lang="da-DK" dirty="0"/>
              <a:t>Overskrift skrives her i flere linjer</a:t>
            </a:r>
          </a:p>
        </p:txBody>
      </p:sp>
      <p:sp>
        <p:nvSpPr>
          <p:cNvPr id="4" name="Date_GeneralDate"/>
          <p:cNvSpPr>
            <a:spLocks noGrp="1"/>
          </p:cNvSpPr>
          <p:nvPr>
            <p:ph type="dt" sz="half" idx="10"/>
          </p:nvPr>
        </p:nvSpPr>
        <p:spPr>
          <a:xfrm>
            <a:off x="431999" y="5883332"/>
            <a:ext cx="4021200" cy="180000"/>
          </a:xfrm>
        </p:spPr>
        <p:txBody>
          <a:bodyPr/>
          <a:lstStyle>
            <a:lvl1pPr>
              <a:defRPr lang="en-GB" sz="1500" dirty="0">
                <a:solidFill>
                  <a:srgbClr val="001F34"/>
                </a:solidFill>
              </a:defRPr>
            </a:lvl1pPr>
          </a:lstStyle>
          <a:p>
            <a:fld id="{F2CF9434-4206-4AC2-A91A-1DCD05F48644}" type="datetime2">
              <a:rPr lang="da-DK" smtClean="0"/>
              <a:pPr/>
              <a:t>20. maj 2022</a:t>
            </a:fld>
            <a:endParaRPr lang="da-DK"/>
          </a:p>
        </p:txBody>
      </p:sp>
      <p:sp>
        <p:nvSpPr>
          <p:cNvPr id="19" name="Text Placeholder 2">
            <a:extLst>
              <a:ext uri="{FF2B5EF4-FFF2-40B4-BE49-F238E27FC236}">
                <a16:creationId xmlns:a16="http://schemas.microsoft.com/office/drawing/2014/main" id="{A40752A6-1750-4291-B91A-BCBA2802831E}"/>
              </a:ext>
            </a:extLst>
          </p:cNvPr>
          <p:cNvSpPr>
            <a:spLocks noGrp="1"/>
          </p:cNvSpPr>
          <p:nvPr>
            <p:ph type="body" sz="quarter" idx="13" hasCustomPrompt="1"/>
          </p:nvPr>
        </p:nvSpPr>
        <p:spPr>
          <a:xfrm>
            <a:off x="431998" y="6090239"/>
            <a:ext cx="4021200" cy="252000"/>
          </a:xfrm>
          <a:prstGeom prst="rect">
            <a:avLst/>
          </a:prstGeom>
        </p:spPr>
        <p:txBody>
          <a:bodyPr/>
          <a:lstStyle>
            <a:lvl1pPr marL="0" indent="0">
              <a:buNone/>
              <a:defRPr sz="1500">
                <a:solidFill>
                  <a:srgbClr val="001F34"/>
                </a:solidFill>
              </a:defRPr>
            </a:lvl1pPr>
            <a:lvl2pPr marL="216000" indent="0">
              <a:buNone/>
              <a:defRPr/>
            </a:lvl2pPr>
          </a:lstStyle>
          <a:p>
            <a:pPr lvl="0"/>
            <a:r>
              <a:rPr lang="da-DK" dirty="0"/>
              <a:t>Indsæt navn</a:t>
            </a:r>
          </a:p>
        </p:txBody>
      </p:sp>
      <p:sp>
        <p:nvSpPr>
          <p:cNvPr id="20" name="Text Placeholder 3">
            <a:extLst>
              <a:ext uri="{FF2B5EF4-FFF2-40B4-BE49-F238E27FC236}">
                <a16:creationId xmlns:a16="http://schemas.microsoft.com/office/drawing/2014/main" id="{F757160F-1609-4C06-9280-500899BD0DF7}"/>
              </a:ext>
            </a:extLst>
          </p:cNvPr>
          <p:cNvSpPr>
            <a:spLocks noGrp="1"/>
          </p:cNvSpPr>
          <p:nvPr>
            <p:ph type="body" sz="quarter" idx="14" hasCustomPrompt="1"/>
          </p:nvPr>
        </p:nvSpPr>
        <p:spPr>
          <a:xfrm>
            <a:off x="432000" y="6343649"/>
            <a:ext cx="4021200" cy="252000"/>
          </a:xfrm>
          <a:prstGeom prst="rect">
            <a:avLst/>
          </a:prstGeom>
        </p:spPr>
        <p:txBody>
          <a:bodyPr/>
          <a:lstStyle>
            <a:lvl1pPr marL="0" indent="0">
              <a:buNone/>
              <a:defRPr sz="1500">
                <a:solidFill>
                  <a:srgbClr val="001F34"/>
                </a:solidFill>
              </a:defRPr>
            </a:lvl1pPr>
            <a:lvl2pPr marL="216000" indent="0">
              <a:buNone/>
              <a:defRPr/>
            </a:lvl2pPr>
          </a:lstStyle>
          <a:p>
            <a:pPr lvl="0"/>
            <a:r>
              <a:rPr lang="da-DK" dirty="0"/>
              <a:t>Indsæt titel</a:t>
            </a:r>
          </a:p>
        </p:txBody>
      </p:sp>
      <p:pic>
        <p:nvPicPr>
          <p:cNvPr id="11" name="Logo">
            <a:extLst>
              <a:ext uri="{FF2B5EF4-FFF2-40B4-BE49-F238E27FC236}">
                <a16:creationId xmlns:a16="http://schemas.microsoft.com/office/drawing/2014/main" id="{097836F4-DF01-4985-A4C0-2A0AF3CD00D2}"/>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32004" y="336145"/>
            <a:ext cx="1800651" cy="421957"/>
          </a:xfrm>
          <a:prstGeom prst="rect">
            <a:avLst/>
          </a:prstGeom>
        </p:spPr>
      </p:pic>
      <p:sp>
        <p:nvSpPr>
          <p:cNvPr id="13" name="Ikoner">
            <a:extLst>
              <a:ext uri="{FF2B5EF4-FFF2-40B4-BE49-F238E27FC236}">
                <a16:creationId xmlns:a16="http://schemas.microsoft.com/office/drawing/2014/main" id="{48019028-84F6-4504-BE31-23597E36DB3A}"/>
              </a:ext>
            </a:extLst>
          </p:cNvPr>
          <p:cNvSpPr>
            <a:spLocks noEditPoints="1"/>
          </p:cNvSpPr>
          <p:nvPr userDrawn="1"/>
        </p:nvSpPr>
        <p:spPr bwMode="auto">
          <a:xfrm>
            <a:off x="432000" y="5032800"/>
            <a:ext cx="1346400" cy="338400"/>
          </a:xfrm>
          <a:custGeom>
            <a:avLst/>
            <a:gdLst>
              <a:gd name="T0" fmla="*/ 1157 w 1157"/>
              <a:gd name="T1" fmla="*/ 144 h 288"/>
              <a:gd name="T2" fmla="*/ 1013 w 1157"/>
              <a:gd name="T3" fmla="*/ 288 h 288"/>
              <a:gd name="T4" fmla="*/ 869 w 1157"/>
              <a:gd name="T5" fmla="*/ 144 h 288"/>
              <a:gd name="T6" fmla="*/ 1013 w 1157"/>
              <a:gd name="T7" fmla="*/ 0 h 288"/>
              <a:gd name="T8" fmla="*/ 1157 w 1157"/>
              <a:gd name="T9" fmla="*/ 144 h 288"/>
              <a:gd name="T10" fmla="*/ 643 w 1157"/>
              <a:gd name="T11" fmla="*/ 5 h 288"/>
              <a:gd name="T12" fmla="*/ 569 w 1157"/>
              <a:gd name="T13" fmla="*/ 5 h 288"/>
              <a:gd name="T14" fmla="*/ 569 w 1157"/>
              <a:gd name="T15" fmla="*/ 107 h 288"/>
              <a:gd name="T16" fmla="*/ 467 w 1157"/>
              <a:gd name="T17" fmla="*/ 107 h 288"/>
              <a:gd name="T18" fmla="*/ 467 w 1157"/>
              <a:gd name="T19" fmla="*/ 181 h 288"/>
              <a:gd name="T20" fmla="*/ 569 w 1157"/>
              <a:gd name="T21" fmla="*/ 181 h 288"/>
              <a:gd name="T22" fmla="*/ 569 w 1157"/>
              <a:gd name="T23" fmla="*/ 283 h 288"/>
              <a:gd name="T24" fmla="*/ 643 w 1157"/>
              <a:gd name="T25" fmla="*/ 283 h 288"/>
              <a:gd name="T26" fmla="*/ 643 w 1157"/>
              <a:gd name="T27" fmla="*/ 181 h 288"/>
              <a:gd name="T28" fmla="*/ 745 w 1157"/>
              <a:gd name="T29" fmla="*/ 181 h 288"/>
              <a:gd name="T30" fmla="*/ 745 w 1157"/>
              <a:gd name="T31" fmla="*/ 107 h 288"/>
              <a:gd name="T32" fmla="*/ 643 w 1157"/>
              <a:gd name="T33" fmla="*/ 107 h 288"/>
              <a:gd name="T34" fmla="*/ 643 w 1157"/>
              <a:gd name="T35" fmla="*/ 5 h 288"/>
              <a:gd name="T36" fmla="*/ 255 w 1157"/>
              <a:gd name="T37" fmla="*/ 0 h 288"/>
              <a:gd name="T38" fmla="*/ 174 w 1157"/>
              <a:gd name="T39" fmla="*/ 53 h 288"/>
              <a:gd name="T40" fmla="*/ 93 w 1157"/>
              <a:gd name="T41" fmla="*/ 0 h 288"/>
              <a:gd name="T42" fmla="*/ 0 w 1157"/>
              <a:gd name="T43" fmla="*/ 91 h 288"/>
              <a:gd name="T44" fmla="*/ 174 w 1157"/>
              <a:gd name="T45" fmla="*/ 288 h 288"/>
              <a:gd name="T46" fmla="*/ 347 w 1157"/>
              <a:gd name="T47" fmla="*/ 91 h 288"/>
              <a:gd name="T48" fmla="*/ 255 w 1157"/>
              <a:gd name="T49" fmla="*/ 0 h 2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157" h="288">
                <a:moveTo>
                  <a:pt x="1157" y="144"/>
                </a:moveTo>
                <a:cubicBezTo>
                  <a:pt x="1157" y="223"/>
                  <a:pt x="1092" y="288"/>
                  <a:pt x="1013" y="288"/>
                </a:cubicBezTo>
                <a:cubicBezTo>
                  <a:pt x="933" y="288"/>
                  <a:pt x="869" y="223"/>
                  <a:pt x="869" y="144"/>
                </a:cubicBezTo>
                <a:cubicBezTo>
                  <a:pt x="869" y="65"/>
                  <a:pt x="933" y="0"/>
                  <a:pt x="1013" y="0"/>
                </a:cubicBezTo>
                <a:cubicBezTo>
                  <a:pt x="1092" y="0"/>
                  <a:pt x="1157" y="65"/>
                  <a:pt x="1157" y="144"/>
                </a:cubicBezTo>
                <a:close/>
                <a:moveTo>
                  <a:pt x="643" y="5"/>
                </a:moveTo>
                <a:cubicBezTo>
                  <a:pt x="569" y="5"/>
                  <a:pt x="569" y="5"/>
                  <a:pt x="569" y="5"/>
                </a:cubicBezTo>
                <a:cubicBezTo>
                  <a:pt x="569" y="107"/>
                  <a:pt x="569" y="107"/>
                  <a:pt x="569" y="107"/>
                </a:cubicBezTo>
                <a:cubicBezTo>
                  <a:pt x="467" y="107"/>
                  <a:pt x="467" y="107"/>
                  <a:pt x="467" y="107"/>
                </a:cubicBezTo>
                <a:cubicBezTo>
                  <a:pt x="467" y="181"/>
                  <a:pt x="467" y="181"/>
                  <a:pt x="467" y="181"/>
                </a:cubicBezTo>
                <a:cubicBezTo>
                  <a:pt x="569" y="181"/>
                  <a:pt x="569" y="181"/>
                  <a:pt x="569" y="181"/>
                </a:cubicBezTo>
                <a:cubicBezTo>
                  <a:pt x="569" y="283"/>
                  <a:pt x="569" y="283"/>
                  <a:pt x="569" y="283"/>
                </a:cubicBezTo>
                <a:cubicBezTo>
                  <a:pt x="643" y="283"/>
                  <a:pt x="643" y="283"/>
                  <a:pt x="643" y="283"/>
                </a:cubicBezTo>
                <a:cubicBezTo>
                  <a:pt x="643" y="181"/>
                  <a:pt x="643" y="181"/>
                  <a:pt x="643" y="181"/>
                </a:cubicBezTo>
                <a:cubicBezTo>
                  <a:pt x="745" y="181"/>
                  <a:pt x="745" y="181"/>
                  <a:pt x="745" y="181"/>
                </a:cubicBezTo>
                <a:cubicBezTo>
                  <a:pt x="745" y="107"/>
                  <a:pt x="745" y="107"/>
                  <a:pt x="745" y="107"/>
                </a:cubicBezTo>
                <a:cubicBezTo>
                  <a:pt x="643" y="107"/>
                  <a:pt x="643" y="107"/>
                  <a:pt x="643" y="107"/>
                </a:cubicBezTo>
                <a:lnTo>
                  <a:pt x="643" y="5"/>
                </a:lnTo>
                <a:close/>
                <a:moveTo>
                  <a:pt x="255" y="0"/>
                </a:moveTo>
                <a:cubicBezTo>
                  <a:pt x="196" y="0"/>
                  <a:pt x="174" y="53"/>
                  <a:pt x="174" y="53"/>
                </a:cubicBezTo>
                <a:cubicBezTo>
                  <a:pt x="174" y="53"/>
                  <a:pt x="151" y="0"/>
                  <a:pt x="93" y="0"/>
                </a:cubicBezTo>
                <a:cubicBezTo>
                  <a:pt x="27" y="0"/>
                  <a:pt x="0" y="57"/>
                  <a:pt x="0" y="91"/>
                </a:cubicBezTo>
                <a:cubicBezTo>
                  <a:pt x="0" y="159"/>
                  <a:pt x="80" y="244"/>
                  <a:pt x="174" y="288"/>
                </a:cubicBezTo>
                <a:cubicBezTo>
                  <a:pt x="267" y="244"/>
                  <a:pt x="347" y="159"/>
                  <a:pt x="347" y="91"/>
                </a:cubicBezTo>
                <a:cubicBezTo>
                  <a:pt x="347" y="57"/>
                  <a:pt x="320" y="0"/>
                  <a:pt x="255" y="0"/>
                </a:cubicBezTo>
                <a:close/>
              </a:path>
            </a:pathLst>
          </a:custGeom>
          <a:solidFill>
            <a:srgbClr val="003356"/>
          </a:solidFill>
          <a:ln>
            <a:noFill/>
          </a:ln>
        </p:spPr>
        <p:txBody>
          <a:bodyPr vert="horz" wrap="square" lIns="91440" tIns="45720" rIns="91440" bIns="45720" numCol="1" anchor="t" anchorCtr="0" compatLnSpc="1">
            <a:prstTxWarp prst="textNoShape">
              <a:avLst/>
            </a:prstTxWarp>
          </a:bodyPr>
          <a:lstStyle/>
          <a:p>
            <a:endParaRPr lang="da-DK" dirty="0"/>
          </a:p>
        </p:txBody>
      </p:sp>
      <p:sp>
        <p:nvSpPr>
          <p:cNvPr id="5" name="FLD_PresentationTitle" hidden="1"/>
          <p:cNvSpPr>
            <a:spLocks noGrp="1"/>
          </p:cNvSpPr>
          <p:nvPr>
            <p:ph type="ftr" sz="quarter" idx="11"/>
          </p:nvPr>
        </p:nvSpPr>
        <p:spPr>
          <a:xfrm>
            <a:off x="0" y="6912000"/>
            <a:ext cx="0" cy="0"/>
          </a:xfrm>
        </p:spPr>
        <p:txBody>
          <a:bodyPr/>
          <a:lstStyle>
            <a:lvl1pPr>
              <a:defRPr sz="100">
                <a:noFill/>
              </a:defRPr>
            </a:lvl1pPr>
          </a:lstStyle>
          <a:p>
            <a:endParaRPr lang="da-DK" dirty="0"/>
          </a:p>
        </p:txBody>
      </p:sp>
      <p:sp>
        <p:nvSpPr>
          <p:cNvPr id="6" name="Slide Number Placeholder 5" hidden="1"/>
          <p:cNvSpPr>
            <a:spLocks noGrp="1"/>
          </p:cNvSpPr>
          <p:nvPr>
            <p:ph type="sldNum" sz="quarter" idx="12"/>
          </p:nvPr>
        </p:nvSpPr>
        <p:spPr>
          <a:xfrm>
            <a:off x="0" y="6912000"/>
            <a:ext cx="0" cy="0"/>
          </a:xfrm>
        </p:spPr>
        <p:txBody>
          <a:bodyPr/>
          <a:lstStyle>
            <a:lvl1pPr>
              <a:defRPr sz="100">
                <a:noFill/>
              </a:defRPr>
            </a:lvl1pPr>
          </a:lstStyle>
          <a:p>
            <a:fld id="{24C8C45C-947F-4981-8B3F-4F32E973C901}" type="slidenum">
              <a:rPr lang="da-DK" smtClean="0"/>
              <a:pPr/>
              <a:t>‹nr.›</a:t>
            </a:fld>
            <a:endParaRPr lang="da-DK" dirty="0"/>
          </a:p>
        </p:txBody>
      </p:sp>
    </p:spTree>
    <p:extLst>
      <p:ext uri="{BB962C8B-B14F-4D97-AF65-F5344CB8AC3E}">
        <p14:creationId xmlns:p14="http://schemas.microsoft.com/office/powerpoint/2010/main" val="4260349675"/>
      </p:ext>
    </p:extLst>
  </p:cSld>
  <p:clrMapOvr>
    <a:masterClrMapping/>
  </p:clrMapOvr>
  <p:hf sldNum="0" hdr="0" ftr="0"/>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elslide til billede - Grøn">
    <p:spTree>
      <p:nvGrpSpPr>
        <p:cNvPr id="1" name=""/>
        <p:cNvGrpSpPr/>
        <p:nvPr/>
      </p:nvGrpSpPr>
      <p:grpSpPr>
        <a:xfrm>
          <a:off x="0" y="0"/>
          <a:ext cx="0" cy="0"/>
          <a:chOff x="0" y="0"/>
          <a:chExt cx="0" cy="0"/>
        </a:xfrm>
      </p:grpSpPr>
      <p:sp>
        <p:nvSpPr>
          <p:cNvPr id="12" name="Picture Placeholder 2">
            <a:extLst>
              <a:ext uri="{FF2B5EF4-FFF2-40B4-BE49-F238E27FC236}">
                <a16:creationId xmlns:a16="http://schemas.microsoft.com/office/drawing/2014/main" id="{65C210E0-2A1B-4FEA-B1A5-112CF86685C9}"/>
              </a:ext>
            </a:extLst>
          </p:cNvPr>
          <p:cNvSpPr>
            <a:spLocks noGrp="1"/>
          </p:cNvSpPr>
          <p:nvPr>
            <p:ph type="pic" idx="15" hasCustomPrompt="1"/>
          </p:nvPr>
        </p:nvSpPr>
        <p:spPr>
          <a:xfrm>
            <a:off x="0" y="-1"/>
            <a:ext cx="12189600" cy="6858000"/>
          </a:xfrm>
          <a:prstGeom prst="rect">
            <a:avLst/>
          </a:prstGeom>
          <a:solidFill>
            <a:srgbClr val="003F36"/>
          </a:solidFill>
        </p:spPr>
        <p:txBody>
          <a:bodyPr lIns="0" tIns="72000" rIns="144000" bIns="0" anchor="t" anchorCtr="0"/>
          <a:lstStyle>
            <a:lvl1pPr marL="0" indent="0" algn="r">
              <a:buNone/>
              <a:defRPr sz="16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da-DK" dirty="0"/>
              <a:t>Klik her på rammen for at tilføje et billede</a:t>
            </a:r>
          </a:p>
        </p:txBody>
      </p:sp>
      <p:sp>
        <p:nvSpPr>
          <p:cNvPr id="2" name="Title 1"/>
          <p:cNvSpPr>
            <a:spLocks noGrp="1"/>
          </p:cNvSpPr>
          <p:nvPr>
            <p:ph type="ctrTitle" hasCustomPrompt="1"/>
          </p:nvPr>
        </p:nvSpPr>
        <p:spPr>
          <a:xfrm>
            <a:off x="432000" y="1122362"/>
            <a:ext cx="6940800" cy="3621600"/>
          </a:xfrm>
        </p:spPr>
        <p:txBody>
          <a:bodyPr anchor="b"/>
          <a:lstStyle>
            <a:lvl1pPr algn="l">
              <a:defRPr sz="5000" b="1">
                <a:solidFill>
                  <a:schemeClr val="bg1"/>
                </a:solidFill>
              </a:defRPr>
            </a:lvl1pPr>
          </a:lstStyle>
          <a:p>
            <a:r>
              <a:rPr lang="da-DK" dirty="0"/>
              <a:t>Overskrift skrives her i flere linjer</a:t>
            </a:r>
          </a:p>
        </p:txBody>
      </p:sp>
      <p:sp>
        <p:nvSpPr>
          <p:cNvPr id="4" name="Date_GeneralDate"/>
          <p:cNvSpPr>
            <a:spLocks noGrp="1"/>
          </p:cNvSpPr>
          <p:nvPr>
            <p:ph type="dt" sz="half" idx="10"/>
          </p:nvPr>
        </p:nvSpPr>
        <p:spPr>
          <a:xfrm>
            <a:off x="431999" y="5883332"/>
            <a:ext cx="4021200" cy="180000"/>
          </a:xfrm>
        </p:spPr>
        <p:txBody>
          <a:bodyPr/>
          <a:lstStyle>
            <a:lvl1pPr>
              <a:defRPr lang="en-GB" sz="1500" dirty="0">
                <a:solidFill>
                  <a:schemeClr val="bg1"/>
                </a:solidFill>
              </a:defRPr>
            </a:lvl1pPr>
          </a:lstStyle>
          <a:p>
            <a:fld id="{F2CF9434-4206-4AC2-A91A-1DCD05F48644}" type="datetime2">
              <a:rPr lang="da-DK" smtClean="0"/>
              <a:t>20. maj 2022</a:t>
            </a:fld>
            <a:endParaRPr lang="da-DK" dirty="0"/>
          </a:p>
        </p:txBody>
      </p:sp>
      <p:sp>
        <p:nvSpPr>
          <p:cNvPr id="19" name="Text Placeholder 2">
            <a:extLst>
              <a:ext uri="{FF2B5EF4-FFF2-40B4-BE49-F238E27FC236}">
                <a16:creationId xmlns:a16="http://schemas.microsoft.com/office/drawing/2014/main" id="{A40752A6-1750-4291-B91A-BCBA2802831E}"/>
              </a:ext>
            </a:extLst>
          </p:cNvPr>
          <p:cNvSpPr>
            <a:spLocks noGrp="1"/>
          </p:cNvSpPr>
          <p:nvPr>
            <p:ph type="body" sz="quarter" idx="13" hasCustomPrompt="1"/>
          </p:nvPr>
        </p:nvSpPr>
        <p:spPr>
          <a:xfrm>
            <a:off x="431998" y="6090239"/>
            <a:ext cx="4021200" cy="252000"/>
          </a:xfrm>
          <a:prstGeom prst="rect">
            <a:avLst/>
          </a:prstGeom>
        </p:spPr>
        <p:txBody>
          <a:bodyPr/>
          <a:lstStyle>
            <a:lvl1pPr marL="0" indent="0">
              <a:buNone/>
              <a:defRPr sz="1500">
                <a:solidFill>
                  <a:schemeClr val="bg1"/>
                </a:solidFill>
              </a:defRPr>
            </a:lvl1pPr>
            <a:lvl2pPr marL="216000" indent="0">
              <a:buNone/>
              <a:defRPr/>
            </a:lvl2pPr>
          </a:lstStyle>
          <a:p>
            <a:pPr lvl="0"/>
            <a:r>
              <a:rPr lang="da-DK" dirty="0"/>
              <a:t>Indsæt navn</a:t>
            </a:r>
          </a:p>
        </p:txBody>
      </p:sp>
      <p:sp>
        <p:nvSpPr>
          <p:cNvPr id="20" name="Text Placeholder 3">
            <a:extLst>
              <a:ext uri="{FF2B5EF4-FFF2-40B4-BE49-F238E27FC236}">
                <a16:creationId xmlns:a16="http://schemas.microsoft.com/office/drawing/2014/main" id="{F757160F-1609-4C06-9280-500899BD0DF7}"/>
              </a:ext>
            </a:extLst>
          </p:cNvPr>
          <p:cNvSpPr>
            <a:spLocks noGrp="1"/>
          </p:cNvSpPr>
          <p:nvPr>
            <p:ph type="body" sz="quarter" idx="14" hasCustomPrompt="1"/>
          </p:nvPr>
        </p:nvSpPr>
        <p:spPr>
          <a:xfrm>
            <a:off x="432000" y="6343649"/>
            <a:ext cx="4021200" cy="252000"/>
          </a:xfrm>
          <a:prstGeom prst="rect">
            <a:avLst/>
          </a:prstGeom>
        </p:spPr>
        <p:txBody>
          <a:bodyPr/>
          <a:lstStyle>
            <a:lvl1pPr marL="0" indent="0">
              <a:buNone/>
              <a:defRPr sz="1500">
                <a:solidFill>
                  <a:schemeClr val="bg1"/>
                </a:solidFill>
              </a:defRPr>
            </a:lvl1pPr>
            <a:lvl2pPr marL="216000" indent="0">
              <a:buNone/>
              <a:defRPr/>
            </a:lvl2pPr>
          </a:lstStyle>
          <a:p>
            <a:pPr lvl="0"/>
            <a:r>
              <a:rPr lang="da-DK" dirty="0"/>
              <a:t>Indsæt titel</a:t>
            </a:r>
          </a:p>
        </p:txBody>
      </p:sp>
      <p:sp>
        <p:nvSpPr>
          <p:cNvPr id="8" name="Text Placeholder logo">
            <a:extLst>
              <a:ext uri="{FF2B5EF4-FFF2-40B4-BE49-F238E27FC236}">
                <a16:creationId xmlns:a16="http://schemas.microsoft.com/office/drawing/2014/main" id="{6664B17C-7DE5-4D69-8DBB-1FB022E711FF}"/>
              </a:ext>
            </a:extLst>
          </p:cNvPr>
          <p:cNvSpPr>
            <a:spLocks noGrp="1"/>
          </p:cNvSpPr>
          <p:nvPr>
            <p:ph type="body" sz="quarter" idx="16" hasCustomPrompt="1"/>
          </p:nvPr>
        </p:nvSpPr>
        <p:spPr>
          <a:xfrm>
            <a:off x="432001" y="336903"/>
            <a:ext cx="1800000" cy="421200"/>
          </a:xfrm>
          <a:blipFill>
            <a:blip r:embed="rId2"/>
            <a:stretch>
              <a:fillRect/>
            </a:stretch>
          </a:blipFill>
        </p:spPr>
        <p:txBody>
          <a:bodyPr/>
          <a:lstStyle>
            <a:lvl1pPr>
              <a:defRPr sz="100">
                <a:noFill/>
              </a:defRPr>
            </a:lvl1pPr>
          </a:lstStyle>
          <a:p>
            <a:pPr lvl="0"/>
            <a:r>
              <a:rPr lang="da-DK"/>
              <a:t>.v</a:t>
            </a:r>
            <a:endParaRPr lang="da-DK" dirty="0"/>
          </a:p>
        </p:txBody>
      </p:sp>
      <p:sp>
        <p:nvSpPr>
          <p:cNvPr id="14" name="Text Placeholder ikon">
            <a:extLst>
              <a:ext uri="{FF2B5EF4-FFF2-40B4-BE49-F238E27FC236}">
                <a16:creationId xmlns:a16="http://schemas.microsoft.com/office/drawing/2014/main" id="{C628F5DF-BECE-4D2A-A136-B615D7C93D46}"/>
              </a:ext>
            </a:extLst>
          </p:cNvPr>
          <p:cNvSpPr>
            <a:spLocks noGrp="1"/>
          </p:cNvSpPr>
          <p:nvPr>
            <p:ph type="body" sz="quarter" idx="17" hasCustomPrompt="1"/>
          </p:nvPr>
        </p:nvSpPr>
        <p:spPr>
          <a:xfrm>
            <a:off x="432000" y="5032800"/>
            <a:ext cx="1346400" cy="338400"/>
          </a:xfrm>
          <a:blipFill>
            <a:blip r:embed="rId3"/>
            <a:stretch>
              <a:fillRect/>
            </a:stretch>
          </a:blipFill>
        </p:spPr>
        <p:txBody>
          <a:bodyPr/>
          <a:lstStyle>
            <a:lvl1pPr>
              <a:defRPr sz="100">
                <a:noFill/>
              </a:defRPr>
            </a:lvl1pPr>
          </a:lstStyle>
          <a:p>
            <a:pPr lvl="0"/>
            <a:r>
              <a:rPr lang="da-DK"/>
              <a:t>.v</a:t>
            </a:r>
            <a:endParaRPr lang="da-DK" dirty="0"/>
          </a:p>
        </p:txBody>
      </p:sp>
      <p:sp>
        <p:nvSpPr>
          <p:cNvPr id="5" name="FLD_PresentationTitle" hidden="1"/>
          <p:cNvSpPr>
            <a:spLocks noGrp="1"/>
          </p:cNvSpPr>
          <p:nvPr>
            <p:ph type="ftr" sz="quarter" idx="11"/>
          </p:nvPr>
        </p:nvSpPr>
        <p:spPr>
          <a:xfrm>
            <a:off x="0" y="6912000"/>
            <a:ext cx="0" cy="0"/>
          </a:xfrm>
        </p:spPr>
        <p:txBody>
          <a:bodyPr/>
          <a:lstStyle>
            <a:lvl1pPr>
              <a:defRPr sz="100">
                <a:noFill/>
              </a:defRPr>
            </a:lvl1pPr>
          </a:lstStyle>
          <a:p>
            <a:endParaRPr lang="da-DK" dirty="0"/>
          </a:p>
        </p:txBody>
      </p:sp>
      <p:sp>
        <p:nvSpPr>
          <p:cNvPr id="6" name="Slide Number Placeholder 5" hidden="1"/>
          <p:cNvSpPr>
            <a:spLocks noGrp="1"/>
          </p:cNvSpPr>
          <p:nvPr>
            <p:ph type="sldNum" sz="quarter" idx="12"/>
          </p:nvPr>
        </p:nvSpPr>
        <p:spPr>
          <a:xfrm>
            <a:off x="0" y="6912000"/>
            <a:ext cx="0" cy="0"/>
          </a:xfrm>
        </p:spPr>
        <p:txBody>
          <a:bodyPr/>
          <a:lstStyle>
            <a:lvl1pPr>
              <a:defRPr sz="100">
                <a:noFill/>
              </a:defRPr>
            </a:lvl1pPr>
          </a:lstStyle>
          <a:p>
            <a:fld id="{24C8C45C-947F-4981-8B3F-4F32E973C901}" type="slidenum">
              <a:rPr lang="da-DK" smtClean="0"/>
              <a:pPr/>
              <a:t>‹nr.›</a:t>
            </a:fld>
            <a:endParaRPr lang="da-DK" dirty="0"/>
          </a:p>
        </p:txBody>
      </p:sp>
    </p:spTree>
    <p:extLst>
      <p:ext uri="{BB962C8B-B14F-4D97-AF65-F5344CB8AC3E}">
        <p14:creationId xmlns:p14="http://schemas.microsoft.com/office/powerpoint/2010/main" val="1982570405"/>
      </p:ext>
    </p:extLst>
  </p:cSld>
  <p:clrMapOvr>
    <a:masterClrMapping/>
  </p:clrMapOvr>
  <p:hf sldNum="0" hdr="0" ftr="0"/>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elslide til billede - Bourdeaux">
    <p:spTree>
      <p:nvGrpSpPr>
        <p:cNvPr id="1" name=""/>
        <p:cNvGrpSpPr/>
        <p:nvPr/>
      </p:nvGrpSpPr>
      <p:grpSpPr>
        <a:xfrm>
          <a:off x="0" y="0"/>
          <a:ext cx="0" cy="0"/>
          <a:chOff x="0" y="0"/>
          <a:chExt cx="0" cy="0"/>
        </a:xfrm>
      </p:grpSpPr>
      <p:sp>
        <p:nvSpPr>
          <p:cNvPr id="12" name="Picture Placeholder 2">
            <a:extLst>
              <a:ext uri="{FF2B5EF4-FFF2-40B4-BE49-F238E27FC236}">
                <a16:creationId xmlns:a16="http://schemas.microsoft.com/office/drawing/2014/main" id="{65C210E0-2A1B-4FEA-B1A5-112CF86685C9}"/>
              </a:ext>
            </a:extLst>
          </p:cNvPr>
          <p:cNvSpPr>
            <a:spLocks noGrp="1"/>
          </p:cNvSpPr>
          <p:nvPr>
            <p:ph type="pic" idx="15" hasCustomPrompt="1"/>
          </p:nvPr>
        </p:nvSpPr>
        <p:spPr>
          <a:xfrm>
            <a:off x="0" y="-1"/>
            <a:ext cx="12189600" cy="6858000"/>
          </a:xfrm>
          <a:prstGeom prst="rect">
            <a:avLst/>
          </a:prstGeom>
          <a:solidFill>
            <a:srgbClr val="441B3C"/>
          </a:solidFill>
        </p:spPr>
        <p:txBody>
          <a:bodyPr lIns="0" tIns="72000" rIns="144000" bIns="0" anchor="t" anchorCtr="0"/>
          <a:lstStyle>
            <a:lvl1pPr marL="0" indent="0" algn="r">
              <a:buNone/>
              <a:defRPr sz="16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da-DK" dirty="0"/>
              <a:t>Klik her på rammen for at tilføje et billede</a:t>
            </a:r>
          </a:p>
        </p:txBody>
      </p:sp>
      <p:sp>
        <p:nvSpPr>
          <p:cNvPr id="2" name="Title 1"/>
          <p:cNvSpPr>
            <a:spLocks noGrp="1"/>
          </p:cNvSpPr>
          <p:nvPr>
            <p:ph type="ctrTitle" hasCustomPrompt="1"/>
          </p:nvPr>
        </p:nvSpPr>
        <p:spPr>
          <a:xfrm>
            <a:off x="432000" y="1122362"/>
            <a:ext cx="6940800" cy="3621600"/>
          </a:xfrm>
        </p:spPr>
        <p:txBody>
          <a:bodyPr anchor="b"/>
          <a:lstStyle>
            <a:lvl1pPr algn="l">
              <a:defRPr sz="5000" b="1">
                <a:solidFill>
                  <a:schemeClr val="bg1"/>
                </a:solidFill>
              </a:defRPr>
            </a:lvl1pPr>
          </a:lstStyle>
          <a:p>
            <a:r>
              <a:rPr lang="da-DK" dirty="0"/>
              <a:t>Overskrift skrives her i flere linjer</a:t>
            </a:r>
          </a:p>
        </p:txBody>
      </p:sp>
      <p:sp>
        <p:nvSpPr>
          <p:cNvPr id="4" name="Date_GeneralDate"/>
          <p:cNvSpPr>
            <a:spLocks noGrp="1"/>
          </p:cNvSpPr>
          <p:nvPr>
            <p:ph type="dt" sz="half" idx="10"/>
          </p:nvPr>
        </p:nvSpPr>
        <p:spPr>
          <a:xfrm>
            <a:off x="431999" y="5883332"/>
            <a:ext cx="4021200" cy="180000"/>
          </a:xfrm>
        </p:spPr>
        <p:txBody>
          <a:bodyPr/>
          <a:lstStyle>
            <a:lvl1pPr>
              <a:defRPr lang="en-GB" sz="1500" dirty="0">
                <a:solidFill>
                  <a:schemeClr val="bg1"/>
                </a:solidFill>
              </a:defRPr>
            </a:lvl1pPr>
          </a:lstStyle>
          <a:p>
            <a:fld id="{F2CF9434-4206-4AC2-A91A-1DCD05F48644}" type="datetime2">
              <a:rPr lang="da-DK" smtClean="0"/>
              <a:t>20. maj 2022</a:t>
            </a:fld>
            <a:endParaRPr lang="da-DK" dirty="0"/>
          </a:p>
        </p:txBody>
      </p:sp>
      <p:sp>
        <p:nvSpPr>
          <p:cNvPr id="19" name="Text Placeholder 2">
            <a:extLst>
              <a:ext uri="{FF2B5EF4-FFF2-40B4-BE49-F238E27FC236}">
                <a16:creationId xmlns:a16="http://schemas.microsoft.com/office/drawing/2014/main" id="{A40752A6-1750-4291-B91A-BCBA2802831E}"/>
              </a:ext>
            </a:extLst>
          </p:cNvPr>
          <p:cNvSpPr>
            <a:spLocks noGrp="1"/>
          </p:cNvSpPr>
          <p:nvPr>
            <p:ph type="body" sz="quarter" idx="13" hasCustomPrompt="1"/>
          </p:nvPr>
        </p:nvSpPr>
        <p:spPr>
          <a:xfrm>
            <a:off x="431998" y="6090239"/>
            <a:ext cx="4021200" cy="252000"/>
          </a:xfrm>
          <a:prstGeom prst="rect">
            <a:avLst/>
          </a:prstGeom>
        </p:spPr>
        <p:txBody>
          <a:bodyPr/>
          <a:lstStyle>
            <a:lvl1pPr marL="0" indent="0">
              <a:buNone/>
              <a:defRPr sz="1500">
                <a:solidFill>
                  <a:schemeClr val="bg1"/>
                </a:solidFill>
              </a:defRPr>
            </a:lvl1pPr>
            <a:lvl2pPr marL="216000" indent="0">
              <a:buNone/>
              <a:defRPr/>
            </a:lvl2pPr>
          </a:lstStyle>
          <a:p>
            <a:pPr lvl="0"/>
            <a:r>
              <a:rPr lang="da-DK" dirty="0"/>
              <a:t>Indsæt navn</a:t>
            </a:r>
          </a:p>
        </p:txBody>
      </p:sp>
      <p:sp>
        <p:nvSpPr>
          <p:cNvPr id="20" name="Text Placeholder 3">
            <a:extLst>
              <a:ext uri="{FF2B5EF4-FFF2-40B4-BE49-F238E27FC236}">
                <a16:creationId xmlns:a16="http://schemas.microsoft.com/office/drawing/2014/main" id="{F757160F-1609-4C06-9280-500899BD0DF7}"/>
              </a:ext>
            </a:extLst>
          </p:cNvPr>
          <p:cNvSpPr>
            <a:spLocks noGrp="1"/>
          </p:cNvSpPr>
          <p:nvPr>
            <p:ph type="body" sz="quarter" idx="14" hasCustomPrompt="1"/>
          </p:nvPr>
        </p:nvSpPr>
        <p:spPr>
          <a:xfrm>
            <a:off x="432000" y="6343649"/>
            <a:ext cx="4021200" cy="252000"/>
          </a:xfrm>
          <a:prstGeom prst="rect">
            <a:avLst/>
          </a:prstGeom>
        </p:spPr>
        <p:txBody>
          <a:bodyPr/>
          <a:lstStyle>
            <a:lvl1pPr marL="0" indent="0">
              <a:buNone/>
              <a:defRPr sz="1500">
                <a:solidFill>
                  <a:schemeClr val="bg1"/>
                </a:solidFill>
              </a:defRPr>
            </a:lvl1pPr>
            <a:lvl2pPr marL="216000" indent="0">
              <a:buNone/>
              <a:defRPr/>
            </a:lvl2pPr>
          </a:lstStyle>
          <a:p>
            <a:pPr lvl="0"/>
            <a:r>
              <a:rPr lang="da-DK" dirty="0"/>
              <a:t>Indsæt titel</a:t>
            </a:r>
          </a:p>
        </p:txBody>
      </p:sp>
      <p:sp>
        <p:nvSpPr>
          <p:cNvPr id="8" name="Text Placeholder logo">
            <a:extLst>
              <a:ext uri="{FF2B5EF4-FFF2-40B4-BE49-F238E27FC236}">
                <a16:creationId xmlns:a16="http://schemas.microsoft.com/office/drawing/2014/main" id="{6664B17C-7DE5-4D69-8DBB-1FB022E711FF}"/>
              </a:ext>
            </a:extLst>
          </p:cNvPr>
          <p:cNvSpPr>
            <a:spLocks noGrp="1"/>
          </p:cNvSpPr>
          <p:nvPr>
            <p:ph type="body" sz="quarter" idx="16" hasCustomPrompt="1"/>
          </p:nvPr>
        </p:nvSpPr>
        <p:spPr>
          <a:xfrm>
            <a:off x="432001" y="336903"/>
            <a:ext cx="1800000" cy="421200"/>
          </a:xfrm>
          <a:blipFill>
            <a:blip r:embed="rId2"/>
            <a:stretch>
              <a:fillRect/>
            </a:stretch>
          </a:blipFill>
        </p:spPr>
        <p:txBody>
          <a:bodyPr/>
          <a:lstStyle>
            <a:lvl1pPr>
              <a:defRPr sz="100">
                <a:noFill/>
              </a:defRPr>
            </a:lvl1pPr>
          </a:lstStyle>
          <a:p>
            <a:pPr lvl="0"/>
            <a:r>
              <a:rPr lang="da-DK"/>
              <a:t>.v</a:t>
            </a:r>
            <a:endParaRPr lang="da-DK" dirty="0"/>
          </a:p>
        </p:txBody>
      </p:sp>
      <p:sp>
        <p:nvSpPr>
          <p:cNvPr id="14" name="Text Placeholder ikon">
            <a:extLst>
              <a:ext uri="{FF2B5EF4-FFF2-40B4-BE49-F238E27FC236}">
                <a16:creationId xmlns:a16="http://schemas.microsoft.com/office/drawing/2014/main" id="{C628F5DF-BECE-4D2A-A136-B615D7C93D46}"/>
              </a:ext>
            </a:extLst>
          </p:cNvPr>
          <p:cNvSpPr>
            <a:spLocks noGrp="1"/>
          </p:cNvSpPr>
          <p:nvPr>
            <p:ph type="body" sz="quarter" idx="17" hasCustomPrompt="1"/>
          </p:nvPr>
        </p:nvSpPr>
        <p:spPr>
          <a:xfrm>
            <a:off x="432000" y="5032800"/>
            <a:ext cx="1346400" cy="338400"/>
          </a:xfrm>
          <a:blipFill>
            <a:blip r:embed="rId3"/>
            <a:stretch>
              <a:fillRect/>
            </a:stretch>
          </a:blipFill>
        </p:spPr>
        <p:txBody>
          <a:bodyPr/>
          <a:lstStyle>
            <a:lvl1pPr>
              <a:defRPr sz="100">
                <a:noFill/>
              </a:defRPr>
            </a:lvl1pPr>
          </a:lstStyle>
          <a:p>
            <a:pPr lvl="0"/>
            <a:r>
              <a:rPr lang="da-DK"/>
              <a:t>.v</a:t>
            </a:r>
            <a:endParaRPr lang="da-DK" dirty="0"/>
          </a:p>
        </p:txBody>
      </p:sp>
      <p:sp>
        <p:nvSpPr>
          <p:cNvPr id="5" name="FLD_PresentationTitle" hidden="1"/>
          <p:cNvSpPr>
            <a:spLocks noGrp="1"/>
          </p:cNvSpPr>
          <p:nvPr>
            <p:ph type="ftr" sz="quarter" idx="11"/>
          </p:nvPr>
        </p:nvSpPr>
        <p:spPr>
          <a:xfrm>
            <a:off x="0" y="6912000"/>
            <a:ext cx="0" cy="0"/>
          </a:xfrm>
        </p:spPr>
        <p:txBody>
          <a:bodyPr/>
          <a:lstStyle>
            <a:lvl1pPr>
              <a:defRPr sz="100">
                <a:noFill/>
              </a:defRPr>
            </a:lvl1pPr>
          </a:lstStyle>
          <a:p>
            <a:endParaRPr lang="da-DK" dirty="0"/>
          </a:p>
        </p:txBody>
      </p:sp>
      <p:sp>
        <p:nvSpPr>
          <p:cNvPr id="6" name="Slide Number Placeholder 5" hidden="1"/>
          <p:cNvSpPr>
            <a:spLocks noGrp="1"/>
          </p:cNvSpPr>
          <p:nvPr>
            <p:ph type="sldNum" sz="quarter" idx="12"/>
          </p:nvPr>
        </p:nvSpPr>
        <p:spPr>
          <a:xfrm>
            <a:off x="0" y="6912000"/>
            <a:ext cx="0" cy="0"/>
          </a:xfrm>
        </p:spPr>
        <p:txBody>
          <a:bodyPr/>
          <a:lstStyle>
            <a:lvl1pPr>
              <a:defRPr sz="100">
                <a:noFill/>
              </a:defRPr>
            </a:lvl1pPr>
          </a:lstStyle>
          <a:p>
            <a:fld id="{24C8C45C-947F-4981-8B3F-4F32E973C901}" type="slidenum">
              <a:rPr lang="da-DK" smtClean="0"/>
              <a:pPr/>
              <a:t>‹nr.›</a:t>
            </a:fld>
            <a:endParaRPr lang="da-DK" dirty="0"/>
          </a:p>
        </p:txBody>
      </p:sp>
    </p:spTree>
    <p:extLst>
      <p:ext uri="{BB962C8B-B14F-4D97-AF65-F5344CB8AC3E}">
        <p14:creationId xmlns:p14="http://schemas.microsoft.com/office/powerpoint/2010/main" val="4096607910"/>
      </p:ext>
    </p:extLst>
  </p:cSld>
  <p:clrMapOvr>
    <a:masterClrMapping/>
  </p:clrMapOvr>
  <p:hf sldNum="0" hdr="0" ftr="0"/>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elslide til billede - SUM">
    <p:spTree>
      <p:nvGrpSpPr>
        <p:cNvPr id="1" name=""/>
        <p:cNvGrpSpPr/>
        <p:nvPr/>
      </p:nvGrpSpPr>
      <p:grpSpPr>
        <a:xfrm>
          <a:off x="0" y="0"/>
          <a:ext cx="0" cy="0"/>
          <a:chOff x="0" y="0"/>
          <a:chExt cx="0" cy="0"/>
        </a:xfrm>
      </p:grpSpPr>
      <p:sp>
        <p:nvSpPr>
          <p:cNvPr id="12" name="Picture Placeholder 2">
            <a:extLst>
              <a:ext uri="{FF2B5EF4-FFF2-40B4-BE49-F238E27FC236}">
                <a16:creationId xmlns:a16="http://schemas.microsoft.com/office/drawing/2014/main" id="{65C210E0-2A1B-4FEA-B1A5-112CF86685C9}"/>
              </a:ext>
            </a:extLst>
          </p:cNvPr>
          <p:cNvSpPr>
            <a:spLocks noGrp="1"/>
          </p:cNvSpPr>
          <p:nvPr>
            <p:ph type="pic" idx="15" hasCustomPrompt="1"/>
          </p:nvPr>
        </p:nvSpPr>
        <p:spPr>
          <a:xfrm>
            <a:off x="0" y="-1"/>
            <a:ext cx="12189600" cy="6858000"/>
          </a:xfrm>
          <a:prstGeom prst="rect">
            <a:avLst/>
          </a:prstGeom>
          <a:solidFill>
            <a:srgbClr val="001F34"/>
          </a:solidFill>
        </p:spPr>
        <p:txBody>
          <a:bodyPr lIns="0" tIns="72000" rIns="144000" bIns="0" anchor="t" anchorCtr="0"/>
          <a:lstStyle>
            <a:lvl1pPr marL="0" indent="0" algn="r">
              <a:buNone/>
              <a:defRPr sz="16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da-DK" dirty="0"/>
              <a:t>Klik her på rammen for at tilføje et billede</a:t>
            </a:r>
          </a:p>
        </p:txBody>
      </p:sp>
      <p:sp>
        <p:nvSpPr>
          <p:cNvPr id="2" name="Title 1"/>
          <p:cNvSpPr>
            <a:spLocks noGrp="1"/>
          </p:cNvSpPr>
          <p:nvPr>
            <p:ph type="ctrTitle" hasCustomPrompt="1"/>
          </p:nvPr>
        </p:nvSpPr>
        <p:spPr>
          <a:xfrm>
            <a:off x="432000" y="1122362"/>
            <a:ext cx="6940800" cy="3621600"/>
          </a:xfrm>
        </p:spPr>
        <p:txBody>
          <a:bodyPr anchor="b"/>
          <a:lstStyle>
            <a:lvl1pPr algn="l">
              <a:defRPr sz="5000" b="1">
                <a:solidFill>
                  <a:schemeClr val="bg1"/>
                </a:solidFill>
              </a:defRPr>
            </a:lvl1pPr>
          </a:lstStyle>
          <a:p>
            <a:r>
              <a:rPr lang="da-DK" dirty="0"/>
              <a:t>Overskrift skrives her i flere linjer</a:t>
            </a:r>
          </a:p>
        </p:txBody>
      </p:sp>
      <p:sp>
        <p:nvSpPr>
          <p:cNvPr id="4" name="Date_GeneralDate"/>
          <p:cNvSpPr>
            <a:spLocks noGrp="1"/>
          </p:cNvSpPr>
          <p:nvPr>
            <p:ph type="dt" sz="half" idx="10"/>
          </p:nvPr>
        </p:nvSpPr>
        <p:spPr>
          <a:xfrm>
            <a:off x="431999" y="5883332"/>
            <a:ext cx="4021200" cy="180000"/>
          </a:xfrm>
        </p:spPr>
        <p:txBody>
          <a:bodyPr/>
          <a:lstStyle>
            <a:lvl1pPr>
              <a:defRPr lang="en-GB" sz="1500" dirty="0">
                <a:solidFill>
                  <a:schemeClr val="bg1"/>
                </a:solidFill>
              </a:defRPr>
            </a:lvl1pPr>
          </a:lstStyle>
          <a:p>
            <a:fld id="{F2CF9434-4206-4AC2-A91A-1DCD05F48644}" type="datetime2">
              <a:rPr lang="da-DK" smtClean="0"/>
              <a:t>20. maj 2022</a:t>
            </a:fld>
            <a:endParaRPr lang="da-DK" dirty="0"/>
          </a:p>
        </p:txBody>
      </p:sp>
      <p:sp>
        <p:nvSpPr>
          <p:cNvPr id="19" name="Text Placeholder 2">
            <a:extLst>
              <a:ext uri="{FF2B5EF4-FFF2-40B4-BE49-F238E27FC236}">
                <a16:creationId xmlns:a16="http://schemas.microsoft.com/office/drawing/2014/main" id="{A40752A6-1750-4291-B91A-BCBA2802831E}"/>
              </a:ext>
            </a:extLst>
          </p:cNvPr>
          <p:cNvSpPr>
            <a:spLocks noGrp="1"/>
          </p:cNvSpPr>
          <p:nvPr>
            <p:ph type="body" sz="quarter" idx="13" hasCustomPrompt="1"/>
          </p:nvPr>
        </p:nvSpPr>
        <p:spPr>
          <a:xfrm>
            <a:off x="431998" y="6090239"/>
            <a:ext cx="4021200" cy="252000"/>
          </a:xfrm>
          <a:prstGeom prst="rect">
            <a:avLst/>
          </a:prstGeom>
        </p:spPr>
        <p:txBody>
          <a:bodyPr/>
          <a:lstStyle>
            <a:lvl1pPr marL="0" indent="0">
              <a:buNone/>
              <a:defRPr sz="1500">
                <a:solidFill>
                  <a:schemeClr val="bg1"/>
                </a:solidFill>
              </a:defRPr>
            </a:lvl1pPr>
            <a:lvl2pPr marL="216000" indent="0">
              <a:buNone/>
              <a:defRPr/>
            </a:lvl2pPr>
          </a:lstStyle>
          <a:p>
            <a:pPr lvl="0"/>
            <a:r>
              <a:rPr lang="da-DK" dirty="0"/>
              <a:t>Indsæt navn</a:t>
            </a:r>
          </a:p>
        </p:txBody>
      </p:sp>
      <p:sp>
        <p:nvSpPr>
          <p:cNvPr id="20" name="Text Placeholder 3">
            <a:extLst>
              <a:ext uri="{FF2B5EF4-FFF2-40B4-BE49-F238E27FC236}">
                <a16:creationId xmlns:a16="http://schemas.microsoft.com/office/drawing/2014/main" id="{F757160F-1609-4C06-9280-500899BD0DF7}"/>
              </a:ext>
            </a:extLst>
          </p:cNvPr>
          <p:cNvSpPr>
            <a:spLocks noGrp="1"/>
          </p:cNvSpPr>
          <p:nvPr>
            <p:ph type="body" sz="quarter" idx="14" hasCustomPrompt="1"/>
          </p:nvPr>
        </p:nvSpPr>
        <p:spPr>
          <a:xfrm>
            <a:off x="432000" y="6343649"/>
            <a:ext cx="4021200" cy="252000"/>
          </a:xfrm>
          <a:prstGeom prst="rect">
            <a:avLst/>
          </a:prstGeom>
        </p:spPr>
        <p:txBody>
          <a:bodyPr/>
          <a:lstStyle>
            <a:lvl1pPr marL="0" indent="0">
              <a:buNone/>
              <a:defRPr sz="1500">
                <a:solidFill>
                  <a:schemeClr val="bg1"/>
                </a:solidFill>
              </a:defRPr>
            </a:lvl1pPr>
            <a:lvl2pPr marL="216000" indent="0">
              <a:buNone/>
              <a:defRPr/>
            </a:lvl2pPr>
          </a:lstStyle>
          <a:p>
            <a:pPr lvl="0"/>
            <a:r>
              <a:rPr lang="da-DK" dirty="0"/>
              <a:t>Indsæt titel</a:t>
            </a:r>
          </a:p>
        </p:txBody>
      </p:sp>
      <p:sp>
        <p:nvSpPr>
          <p:cNvPr id="8" name="Text Placeholder logo">
            <a:extLst>
              <a:ext uri="{FF2B5EF4-FFF2-40B4-BE49-F238E27FC236}">
                <a16:creationId xmlns:a16="http://schemas.microsoft.com/office/drawing/2014/main" id="{6664B17C-7DE5-4D69-8DBB-1FB022E711FF}"/>
              </a:ext>
            </a:extLst>
          </p:cNvPr>
          <p:cNvSpPr>
            <a:spLocks noGrp="1"/>
          </p:cNvSpPr>
          <p:nvPr>
            <p:ph type="body" sz="quarter" idx="16" hasCustomPrompt="1"/>
          </p:nvPr>
        </p:nvSpPr>
        <p:spPr>
          <a:xfrm>
            <a:off x="432001" y="336903"/>
            <a:ext cx="1800000" cy="421200"/>
          </a:xfrm>
          <a:blipFill>
            <a:blip r:embed="rId2"/>
            <a:stretch>
              <a:fillRect/>
            </a:stretch>
          </a:blipFill>
        </p:spPr>
        <p:txBody>
          <a:bodyPr/>
          <a:lstStyle>
            <a:lvl1pPr>
              <a:defRPr sz="100">
                <a:noFill/>
              </a:defRPr>
            </a:lvl1pPr>
          </a:lstStyle>
          <a:p>
            <a:pPr lvl="0"/>
            <a:r>
              <a:rPr lang="da-DK"/>
              <a:t>.v</a:t>
            </a:r>
            <a:endParaRPr lang="da-DK" dirty="0"/>
          </a:p>
        </p:txBody>
      </p:sp>
      <p:sp>
        <p:nvSpPr>
          <p:cNvPr id="14" name="Text Placeholder ikon">
            <a:extLst>
              <a:ext uri="{FF2B5EF4-FFF2-40B4-BE49-F238E27FC236}">
                <a16:creationId xmlns:a16="http://schemas.microsoft.com/office/drawing/2014/main" id="{C628F5DF-BECE-4D2A-A136-B615D7C93D46}"/>
              </a:ext>
            </a:extLst>
          </p:cNvPr>
          <p:cNvSpPr>
            <a:spLocks noGrp="1"/>
          </p:cNvSpPr>
          <p:nvPr>
            <p:ph type="body" sz="quarter" idx="17" hasCustomPrompt="1"/>
          </p:nvPr>
        </p:nvSpPr>
        <p:spPr>
          <a:xfrm>
            <a:off x="432000" y="5032800"/>
            <a:ext cx="1346400" cy="338400"/>
          </a:xfrm>
          <a:blipFill>
            <a:blip r:embed="rId3"/>
            <a:stretch>
              <a:fillRect/>
            </a:stretch>
          </a:blipFill>
        </p:spPr>
        <p:txBody>
          <a:bodyPr/>
          <a:lstStyle>
            <a:lvl1pPr>
              <a:defRPr sz="100">
                <a:noFill/>
              </a:defRPr>
            </a:lvl1pPr>
          </a:lstStyle>
          <a:p>
            <a:pPr lvl="0"/>
            <a:r>
              <a:rPr lang="da-DK"/>
              <a:t>.v</a:t>
            </a:r>
            <a:endParaRPr lang="da-DK" dirty="0"/>
          </a:p>
        </p:txBody>
      </p:sp>
      <p:sp>
        <p:nvSpPr>
          <p:cNvPr id="5" name="FLD_PresentationTitle" hidden="1"/>
          <p:cNvSpPr>
            <a:spLocks noGrp="1"/>
          </p:cNvSpPr>
          <p:nvPr>
            <p:ph type="ftr" sz="quarter" idx="11"/>
          </p:nvPr>
        </p:nvSpPr>
        <p:spPr>
          <a:xfrm>
            <a:off x="0" y="6912000"/>
            <a:ext cx="0" cy="0"/>
          </a:xfrm>
        </p:spPr>
        <p:txBody>
          <a:bodyPr/>
          <a:lstStyle>
            <a:lvl1pPr>
              <a:defRPr sz="100">
                <a:noFill/>
              </a:defRPr>
            </a:lvl1pPr>
          </a:lstStyle>
          <a:p>
            <a:endParaRPr lang="da-DK" dirty="0"/>
          </a:p>
        </p:txBody>
      </p:sp>
      <p:sp>
        <p:nvSpPr>
          <p:cNvPr id="6" name="Slide Number Placeholder 5" hidden="1"/>
          <p:cNvSpPr>
            <a:spLocks noGrp="1"/>
          </p:cNvSpPr>
          <p:nvPr>
            <p:ph type="sldNum" sz="quarter" idx="12"/>
          </p:nvPr>
        </p:nvSpPr>
        <p:spPr>
          <a:xfrm>
            <a:off x="0" y="6912000"/>
            <a:ext cx="0" cy="0"/>
          </a:xfrm>
        </p:spPr>
        <p:txBody>
          <a:bodyPr/>
          <a:lstStyle>
            <a:lvl1pPr>
              <a:defRPr sz="100">
                <a:noFill/>
              </a:defRPr>
            </a:lvl1pPr>
          </a:lstStyle>
          <a:p>
            <a:fld id="{24C8C45C-947F-4981-8B3F-4F32E973C901}" type="slidenum">
              <a:rPr lang="da-DK" smtClean="0"/>
              <a:pPr/>
              <a:t>‹nr.›</a:t>
            </a:fld>
            <a:endParaRPr lang="da-DK" dirty="0"/>
          </a:p>
        </p:txBody>
      </p:sp>
    </p:spTree>
    <p:extLst>
      <p:ext uri="{BB962C8B-B14F-4D97-AF65-F5344CB8AC3E}">
        <p14:creationId xmlns:p14="http://schemas.microsoft.com/office/powerpoint/2010/main" val="1685934967"/>
      </p:ext>
    </p:extLst>
  </p:cSld>
  <p:clrMapOvr>
    <a:masterClrMapping/>
  </p:clrMapOvr>
  <p:hf sldNum="0" hdr="0" ftr="0"/>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elslide til billede - SST">
    <p:spTree>
      <p:nvGrpSpPr>
        <p:cNvPr id="1" name=""/>
        <p:cNvGrpSpPr/>
        <p:nvPr/>
      </p:nvGrpSpPr>
      <p:grpSpPr>
        <a:xfrm>
          <a:off x="0" y="0"/>
          <a:ext cx="0" cy="0"/>
          <a:chOff x="0" y="0"/>
          <a:chExt cx="0" cy="0"/>
        </a:xfrm>
      </p:grpSpPr>
      <p:sp>
        <p:nvSpPr>
          <p:cNvPr id="12" name="Picture Placeholder 2">
            <a:extLst>
              <a:ext uri="{FF2B5EF4-FFF2-40B4-BE49-F238E27FC236}">
                <a16:creationId xmlns:a16="http://schemas.microsoft.com/office/drawing/2014/main" id="{65C210E0-2A1B-4FEA-B1A5-112CF86685C9}"/>
              </a:ext>
            </a:extLst>
          </p:cNvPr>
          <p:cNvSpPr>
            <a:spLocks noGrp="1"/>
          </p:cNvSpPr>
          <p:nvPr>
            <p:ph type="pic" idx="15" hasCustomPrompt="1"/>
          </p:nvPr>
        </p:nvSpPr>
        <p:spPr>
          <a:xfrm>
            <a:off x="0" y="-1"/>
            <a:ext cx="12189600" cy="6858000"/>
          </a:xfrm>
          <a:prstGeom prst="rect">
            <a:avLst/>
          </a:prstGeom>
          <a:solidFill>
            <a:srgbClr val="005C8D"/>
          </a:solidFill>
        </p:spPr>
        <p:txBody>
          <a:bodyPr lIns="0" tIns="72000" rIns="144000" bIns="0" anchor="t" anchorCtr="0"/>
          <a:lstStyle>
            <a:lvl1pPr marL="0" indent="0" algn="r">
              <a:buNone/>
              <a:defRPr sz="16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da-DK" dirty="0"/>
              <a:t>Klik her på rammen for at tilføje et billede</a:t>
            </a:r>
          </a:p>
        </p:txBody>
      </p:sp>
      <p:sp>
        <p:nvSpPr>
          <p:cNvPr id="2" name="Title 1"/>
          <p:cNvSpPr>
            <a:spLocks noGrp="1"/>
          </p:cNvSpPr>
          <p:nvPr>
            <p:ph type="ctrTitle" hasCustomPrompt="1"/>
          </p:nvPr>
        </p:nvSpPr>
        <p:spPr>
          <a:xfrm>
            <a:off x="432000" y="1122362"/>
            <a:ext cx="6940800" cy="3621600"/>
          </a:xfrm>
        </p:spPr>
        <p:txBody>
          <a:bodyPr anchor="b"/>
          <a:lstStyle>
            <a:lvl1pPr algn="l">
              <a:defRPr sz="5000" b="1">
                <a:solidFill>
                  <a:schemeClr val="bg1"/>
                </a:solidFill>
              </a:defRPr>
            </a:lvl1pPr>
          </a:lstStyle>
          <a:p>
            <a:r>
              <a:rPr lang="da-DK" dirty="0"/>
              <a:t>Overskrift skrives her i flere linjer</a:t>
            </a:r>
          </a:p>
        </p:txBody>
      </p:sp>
      <p:sp>
        <p:nvSpPr>
          <p:cNvPr id="4" name="Date_GeneralDate"/>
          <p:cNvSpPr>
            <a:spLocks noGrp="1"/>
          </p:cNvSpPr>
          <p:nvPr>
            <p:ph type="dt" sz="half" idx="10"/>
          </p:nvPr>
        </p:nvSpPr>
        <p:spPr>
          <a:xfrm>
            <a:off x="431999" y="5883332"/>
            <a:ext cx="4021200" cy="180000"/>
          </a:xfrm>
        </p:spPr>
        <p:txBody>
          <a:bodyPr/>
          <a:lstStyle>
            <a:lvl1pPr>
              <a:defRPr lang="en-GB" sz="1500" dirty="0">
                <a:solidFill>
                  <a:schemeClr val="bg1"/>
                </a:solidFill>
              </a:defRPr>
            </a:lvl1pPr>
          </a:lstStyle>
          <a:p>
            <a:fld id="{F2CF9434-4206-4AC2-A91A-1DCD05F48644}" type="datetime2">
              <a:rPr lang="da-DK" smtClean="0"/>
              <a:t>20. maj 2022</a:t>
            </a:fld>
            <a:endParaRPr lang="da-DK" dirty="0"/>
          </a:p>
        </p:txBody>
      </p:sp>
      <p:sp>
        <p:nvSpPr>
          <p:cNvPr id="19" name="Text Placeholder 2">
            <a:extLst>
              <a:ext uri="{FF2B5EF4-FFF2-40B4-BE49-F238E27FC236}">
                <a16:creationId xmlns:a16="http://schemas.microsoft.com/office/drawing/2014/main" id="{A40752A6-1750-4291-B91A-BCBA2802831E}"/>
              </a:ext>
            </a:extLst>
          </p:cNvPr>
          <p:cNvSpPr>
            <a:spLocks noGrp="1"/>
          </p:cNvSpPr>
          <p:nvPr>
            <p:ph type="body" sz="quarter" idx="13" hasCustomPrompt="1"/>
          </p:nvPr>
        </p:nvSpPr>
        <p:spPr>
          <a:xfrm>
            <a:off x="431998" y="6090239"/>
            <a:ext cx="4021200" cy="252000"/>
          </a:xfrm>
          <a:prstGeom prst="rect">
            <a:avLst/>
          </a:prstGeom>
        </p:spPr>
        <p:txBody>
          <a:bodyPr/>
          <a:lstStyle>
            <a:lvl1pPr marL="0" indent="0">
              <a:buNone/>
              <a:defRPr sz="1500">
                <a:solidFill>
                  <a:schemeClr val="bg1"/>
                </a:solidFill>
              </a:defRPr>
            </a:lvl1pPr>
            <a:lvl2pPr marL="216000" indent="0">
              <a:buNone/>
              <a:defRPr/>
            </a:lvl2pPr>
          </a:lstStyle>
          <a:p>
            <a:pPr lvl="0"/>
            <a:r>
              <a:rPr lang="da-DK" dirty="0"/>
              <a:t>Indsæt navn</a:t>
            </a:r>
          </a:p>
        </p:txBody>
      </p:sp>
      <p:sp>
        <p:nvSpPr>
          <p:cNvPr id="20" name="Text Placeholder 3">
            <a:extLst>
              <a:ext uri="{FF2B5EF4-FFF2-40B4-BE49-F238E27FC236}">
                <a16:creationId xmlns:a16="http://schemas.microsoft.com/office/drawing/2014/main" id="{F757160F-1609-4C06-9280-500899BD0DF7}"/>
              </a:ext>
            </a:extLst>
          </p:cNvPr>
          <p:cNvSpPr>
            <a:spLocks noGrp="1"/>
          </p:cNvSpPr>
          <p:nvPr>
            <p:ph type="body" sz="quarter" idx="14" hasCustomPrompt="1"/>
          </p:nvPr>
        </p:nvSpPr>
        <p:spPr>
          <a:xfrm>
            <a:off x="432000" y="6343649"/>
            <a:ext cx="4021200" cy="252000"/>
          </a:xfrm>
          <a:prstGeom prst="rect">
            <a:avLst/>
          </a:prstGeom>
        </p:spPr>
        <p:txBody>
          <a:bodyPr/>
          <a:lstStyle>
            <a:lvl1pPr marL="0" indent="0">
              <a:buNone/>
              <a:defRPr sz="1500">
                <a:solidFill>
                  <a:schemeClr val="bg1"/>
                </a:solidFill>
              </a:defRPr>
            </a:lvl1pPr>
            <a:lvl2pPr marL="216000" indent="0">
              <a:buNone/>
              <a:defRPr/>
            </a:lvl2pPr>
          </a:lstStyle>
          <a:p>
            <a:pPr lvl="0"/>
            <a:r>
              <a:rPr lang="da-DK" dirty="0"/>
              <a:t>Indsæt titel</a:t>
            </a:r>
          </a:p>
        </p:txBody>
      </p:sp>
      <p:sp>
        <p:nvSpPr>
          <p:cNvPr id="8" name="Text Placeholder logo">
            <a:extLst>
              <a:ext uri="{FF2B5EF4-FFF2-40B4-BE49-F238E27FC236}">
                <a16:creationId xmlns:a16="http://schemas.microsoft.com/office/drawing/2014/main" id="{6664B17C-7DE5-4D69-8DBB-1FB022E711FF}"/>
              </a:ext>
            </a:extLst>
          </p:cNvPr>
          <p:cNvSpPr>
            <a:spLocks noGrp="1"/>
          </p:cNvSpPr>
          <p:nvPr>
            <p:ph type="body" sz="quarter" idx="16" hasCustomPrompt="1"/>
          </p:nvPr>
        </p:nvSpPr>
        <p:spPr>
          <a:xfrm>
            <a:off x="432001" y="336903"/>
            <a:ext cx="1800000" cy="421200"/>
          </a:xfrm>
          <a:blipFill>
            <a:blip r:embed="rId2"/>
            <a:stretch>
              <a:fillRect/>
            </a:stretch>
          </a:blipFill>
        </p:spPr>
        <p:txBody>
          <a:bodyPr/>
          <a:lstStyle>
            <a:lvl1pPr>
              <a:defRPr sz="100">
                <a:noFill/>
              </a:defRPr>
            </a:lvl1pPr>
          </a:lstStyle>
          <a:p>
            <a:pPr lvl="0"/>
            <a:r>
              <a:rPr lang="da-DK"/>
              <a:t>.v</a:t>
            </a:r>
            <a:endParaRPr lang="da-DK" dirty="0"/>
          </a:p>
        </p:txBody>
      </p:sp>
      <p:sp>
        <p:nvSpPr>
          <p:cNvPr id="14" name="Text Placeholder ikon">
            <a:extLst>
              <a:ext uri="{FF2B5EF4-FFF2-40B4-BE49-F238E27FC236}">
                <a16:creationId xmlns:a16="http://schemas.microsoft.com/office/drawing/2014/main" id="{C628F5DF-BECE-4D2A-A136-B615D7C93D46}"/>
              </a:ext>
            </a:extLst>
          </p:cNvPr>
          <p:cNvSpPr>
            <a:spLocks noGrp="1"/>
          </p:cNvSpPr>
          <p:nvPr>
            <p:ph type="body" sz="quarter" idx="17" hasCustomPrompt="1"/>
          </p:nvPr>
        </p:nvSpPr>
        <p:spPr>
          <a:xfrm>
            <a:off x="432000" y="5032800"/>
            <a:ext cx="1346400" cy="338400"/>
          </a:xfrm>
          <a:blipFill>
            <a:blip r:embed="rId3"/>
            <a:stretch>
              <a:fillRect/>
            </a:stretch>
          </a:blipFill>
        </p:spPr>
        <p:txBody>
          <a:bodyPr/>
          <a:lstStyle>
            <a:lvl1pPr>
              <a:defRPr sz="100">
                <a:noFill/>
              </a:defRPr>
            </a:lvl1pPr>
          </a:lstStyle>
          <a:p>
            <a:pPr lvl="0"/>
            <a:r>
              <a:rPr lang="da-DK"/>
              <a:t>.v</a:t>
            </a:r>
            <a:endParaRPr lang="da-DK" dirty="0"/>
          </a:p>
        </p:txBody>
      </p:sp>
      <p:sp>
        <p:nvSpPr>
          <p:cNvPr id="5" name="FLD_PresentationTitle" hidden="1"/>
          <p:cNvSpPr>
            <a:spLocks noGrp="1"/>
          </p:cNvSpPr>
          <p:nvPr>
            <p:ph type="ftr" sz="quarter" idx="11"/>
          </p:nvPr>
        </p:nvSpPr>
        <p:spPr>
          <a:xfrm>
            <a:off x="0" y="6912000"/>
            <a:ext cx="0" cy="0"/>
          </a:xfrm>
        </p:spPr>
        <p:txBody>
          <a:bodyPr/>
          <a:lstStyle>
            <a:lvl1pPr>
              <a:defRPr sz="100">
                <a:noFill/>
              </a:defRPr>
            </a:lvl1pPr>
          </a:lstStyle>
          <a:p>
            <a:endParaRPr lang="da-DK" dirty="0"/>
          </a:p>
        </p:txBody>
      </p:sp>
      <p:sp>
        <p:nvSpPr>
          <p:cNvPr id="6" name="Slide Number Placeholder 5" hidden="1"/>
          <p:cNvSpPr>
            <a:spLocks noGrp="1"/>
          </p:cNvSpPr>
          <p:nvPr>
            <p:ph type="sldNum" sz="quarter" idx="12"/>
          </p:nvPr>
        </p:nvSpPr>
        <p:spPr>
          <a:xfrm>
            <a:off x="0" y="6912000"/>
            <a:ext cx="0" cy="0"/>
          </a:xfrm>
        </p:spPr>
        <p:txBody>
          <a:bodyPr/>
          <a:lstStyle>
            <a:lvl1pPr>
              <a:defRPr sz="100">
                <a:noFill/>
              </a:defRPr>
            </a:lvl1pPr>
          </a:lstStyle>
          <a:p>
            <a:fld id="{24C8C45C-947F-4981-8B3F-4F32E973C901}" type="slidenum">
              <a:rPr lang="da-DK" smtClean="0"/>
              <a:pPr/>
              <a:t>‹nr.›</a:t>
            </a:fld>
            <a:endParaRPr lang="da-DK" dirty="0"/>
          </a:p>
        </p:txBody>
      </p:sp>
    </p:spTree>
    <p:extLst>
      <p:ext uri="{BB962C8B-B14F-4D97-AF65-F5344CB8AC3E}">
        <p14:creationId xmlns:p14="http://schemas.microsoft.com/office/powerpoint/2010/main" val="1690770437"/>
      </p:ext>
    </p:extLst>
  </p:cSld>
  <p:clrMapOvr>
    <a:masterClrMapping/>
  </p:clrMapOvr>
  <p:hf sldNum="0" hdr="0" ftr="0"/>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el og indholdsobjekt">
    <p:spTree>
      <p:nvGrpSpPr>
        <p:cNvPr id="1" name=""/>
        <p:cNvGrpSpPr/>
        <p:nvPr/>
      </p:nvGrpSpPr>
      <p:grpSpPr>
        <a:xfrm>
          <a:off x="0" y="0"/>
          <a:ext cx="0" cy="0"/>
          <a:chOff x="0" y="0"/>
          <a:chExt cx="0" cy="0"/>
        </a:xfrm>
      </p:grpSpPr>
      <p:sp>
        <p:nvSpPr>
          <p:cNvPr id="3" name="Content Placeholder 2"/>
          <p:cNvSpPr>
            <a:spLocks noGrp="1"/>
          </p:cNvSpPr>
          <p:nvPr>
            <p:ph idx="1" hasCustomPrompt="1"/>
          </p:nvPr>
        </p:nvSpPr>
        <p:spPr>
          <a:xfrm>
            <a:off x="432000" y="1900800"/>
            <a:ext cx="8398800" cy="4197600"/>
          </a:xfrm>
          <a:prstGeom prst="rect">
            <a:avLst/>
          </a:prstGeom>
        </p:spPr>
        <p:txBody>
          <a:bodyPr/>
          <a:lstStyle>
            <a:lvl1pPr>
              <a:defRPr/>
            </a:lvl1pPr>
          </a:lstStyle>
          <a:p>
            <a:pPr lvl="0"/>
            <a:r>
              <a:rPr lang="da-DK" noProof="0" dirty="0"/>
              <a:t>Klik og indsæt tekst</a:t>
            </a:r>
          </a:p>
          <a:p>
            <a:pPr lvl="1"/>
            <a:r>
              <a:rPr lang="da-DK" noProof="0" dirty="0"/>
              <a:t>Andet niveau</a:t>
            </a:r>
          </a:p>
          <a:p>
            <a:pPr lvl="2"/>
            <a:r>
              <a:rPr lang="da-DK" noProof="0" dirty="0"/>
              <a:t>Tredje niveau</a:t>
            </a:r>
          </a:p>
          <a:p>
            <a:pPr lvl="3"/>
            <a:r>
              <a:rPr lang="da-DK" noProof="0" dirty="0"/>
              <a:t>Fjerde niveau</a:t>
            </a:r>
          </a:p>
          <a:p>
            <a:pPr lvl="4"/>
            <a:r>
              <a:rPr lang="da-DK" noProof="0" dirty="0"/>
              <a:t>Femte niveau</a:t>
            </a:r>
          </a:p>
        </p:txBody>
      </p:sp>
      <p:sp>
        <p:nvSpPr>
          <p:cNvPr id="9" name="Pladsholder til slidenummer 8">
            <a:extLst>
              <a:ext uri="{FF2B5EF4-FFF2-40B4-BE49-F238E27FC236}">
                <a16:creationId xmlns:a16="http://schemas.microsoft.com/office/drawing/2014/main" id="{1D3B4A91-55A6-4D67-ABB6-CF93E760822A}"/>
              </a:ext>
            </a:extLst>
          </p:cNvPr>
          <p:cNvSpPr>
            <a:spLocks noGrp="1"/>
          </p:cNvSpPr>
          <p:nvPr>
            <p:ph type="sldNum" sz="quarter" idx="12"/>
          </p:nvPr>
        </p:nvSpPr>
        <p:spPr/>
        <p:txBody>
          <a:bodyPr/>
          <a:lstStyle/>
          <a:p>
            <a:r>
              <a:rPr lang="da-DK" dirty="0"/>
              <a:t>Side </a:t>
            </a:r>
            <a:fld id="{24C8C45C-947F-4981-8B3F-4F32E973C901}" type="slidenum">
              <a:rPr lang="da-DK" smtClean="0"/>
              <a:pPr/>
              <a:t>‹nr.›</a:t>
            </a:fld>
            <a:endParaRPr lang="da-DK" dirty="0"/>
          </a:p>
        </p:txBody>
      </p:sp>
      <p:sp>
        <p:nvSpPr>
          <p:cNvPr id="7" name="Pladsholder til dato 6" hidden="1">
            <a:extLst>
              <a:ext uri="{FF2B5EF4-FFF2-40B4-BE49-F238E27FC236}">
                <a16:creationId xmlns:a16="http://schemas.microsoft.com/office/drawing/2014/main" id="{5A08C27B-7A27-47B8-9CF1-252CB4F48163}"/>
              </a:ext>
            </a:extLst>
          </p:cNvPr>
          <p:cNvSpPr>
            <a:spLocks noGrp="1"/>
          </p:cNvSpPr>
          <p:nvPr>
            <p:ph type="dt" sz="half" idx="10"/>
          </p:nvPr>
        </p:nvSpPr>
        <p:spPr/>
        <p:txBody>
          <a:bodyPr/>
          <a:lstStyle/>
          <a:p>
            <a:endParaRPr lang="da-DK" dirty="0"/>
          </a:p>
        </p:txBody>
      </p:sp>
      <p:sp>
        <p:nvSpPr>
          <p:cNvPr id="8" name="Pladsholder til sidefod 7" hidden="1">
            <a:extLst>
              <a:ext uri="{FF2B5EF4-FFF2-40B4-BE49-F238E27FC236}">
                <a16:creationId xmlns:a16="http://schemas.microsoft.com/office/drawing/2014/main" id="{D15E0955-A169-4DAF-A047-BC190CE5F9A0}"/>
              </a:ext>
            </a:extLst>
          </p:cNvPr>
          <p:cNvSpPr>
            <a:spLocks noGrp="1"/>
          </p:cNvSpPr>
          <p:nvPr>
            <p:ph type="ftr" sz="quarter" idx="11"/>
          </p:nvPr>
        </p:nvSpPr>
        <p:spPr/>
        <p:txBody>
          <a:bodyPr/>
          <a:lstStyle/>
          <a:p>
            <a:endParaRPr lang="da-DK" dirty="0"/>
          </a:p>
        </p:txBody>
      </p:sp>
      <p:sp>
        <p:nvSpPr>
          <p:cNvPr id="10" name="Titel 9">
            <a:extLst>
              <a:ext uri="{FF2B5EF4-FFF2-40B4-BE49-F238E27FC236}">
                <a16:creationId xmlns:a16="http://schemas.microsoft.com/office/drawing/2014/main" id="{31978114-E33D-4532-9510-F2E19D31204C}"/>
              </a:ext>
            </a:extLst>
          </p:cNvPr>
          <p:cNvSpPr>
            <a:spLocks noGrp="1"/>
          </p:cNvSpPr>
          <p:nvPr>
            <p:ph type="title" hasCustomPrompt="1"/>
          </p:nvPr>
        </p:nvSpPr>
        <p:spPr>
          <a:xfrm>
            <a:off x="432000" y="632970"/>
            <a:ext cx="8398800" cy="934890"/>
          </a:xfrm>
        </p:spPr>
        <p:txBody>
          <a:bodyPr/>
          <a:lstStyle>
            <a:lvl1pPr>
              <a:defRPr/>
            </a:lvl1pPr>
          </a:lstStyle>
          <a:p>
            <a:r>
              <a:rPr lang="da-DK" dirty="0"/>
              <a:t>Overskrift skrives her i en eller to linjer</a:t>
            </a:r>
          </a:p>
        </p:txBody>
      </p:sp>
    </p:spTree>
    <p:extLst>
      <p:ext uri="{BB962C8B-B14F-4D97-AF65-F5344CB8AC3E}">
        <p14:creationId xmlns:p14="http://schemas.microsoft.com/office/powerpoint/2010/main" val="115452933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theme" Target="../theme/theme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32000" y="632970"/>
            <a:ext cx="11328000" cy="934890"/>
          </a:xfrm>
          <a:prstGeom prst="rect">
            <a:avLst/>
          </a:prstGeom>
        </p:spPr>
        <p:txBody>
          <a:bodyPr vert="horz" lIns="0" tIns="0" rIns="0" bIns="0" rtlCol="0" anchor="t" anchorCtr="0">
            <a:noAutofit/>
          </a:bodyPr>
          <a:lstStyle/>
          <a:p>
            <a:r>
              <a:rPr lang="da-DK" dirty="0"/>
              <a:t>Klik for at redigere i master</a:t>
            </a:r>
            <a:endParaRPr lang="en-GB" dirty="0"/>
          </a:p>
        </p:txBody>
      </p:sp>
      <p:sp>
        <p:nvSpPr>
          <p:cNvPr id="9" name="Pladsholder til tekst 2">
            <a:extLst>
              <a:ext uri="{FF2B5EF4-FFF2-40B4-BE49-F238E27FC236}">
                <a16:creationId xmlns:a16="http://schemas.microsoft.com/office/drawing/2014/main" id="{CDBE11AB-1117-4DED-99AA-9A2B69C64A03}"/>
              </a:ext>
            </a:extLst>
          </p:cNvPr>
          <p:cNvSpPr>
            <a:spLocks noGrp="1"/>
          </p:cNvSpPr>
          <p:nvPr>
            <p:ph type="body" idx="1"/>
          </p:nvPr>
        </p:nvSpPr>
        <p:spPr>
          <a:xfrm>
            <a:off x="432000" y="1900440"/>
            <a:ext cx="11329200" cy="4197600"/>
          </a:xfrm>
          <a:prstGeom prst="rect">
            <a:avLst/>
          </a:prstGeom>
        </p:spPr>
        <p:txBody>
          <a:bodyPr vert="horz" lIns="0" tIns="0" rIns="0" bIns="0" rtlCol="0">
            <a:noAutofit/>
          </a:bodyPr>
          <a:lstStyle/>
          <a:p>
            <a:pPr lvl="0"/>
            <a:r>
              <a:rPr lang="da-DK" dirty="0"/>
              <a:t>Rediger teksttypografien i masteren</a:t>
            </a:r>
          </a:p>
          <a:p>
            <a:pPr lvl="1"/>
            <a:r>
              <a:rPr lang="da-DK" dirty="0"/>
              <a:t>Andet niveau</a:t>
            </a:r>
          </a:p>
          <a:p>
            <a:pPr lvl="2"/>
            <a:r>
              <a:rPr lang="da-DK" dirty="0"/>
              <a:t>Tredje niveau</a:t>
            </a:r>
          </a:p>
          <a:p>
            <a:pPr lvl="3"/>
            <a:r>
              <a:rPr lang="da-DK" dirty="0"/>
              <a:t>Fjerde niveau</a:t>
            </a:r>
          </a:p>
          <a:p>
            <a:pPr lvl="4"/>
            <a:r>
              <a:rPr lang="da-DK" dirty="0"/>
              <a:t>Femte niveau</a:t>
            </a:r>
          </a:p>
          <a:p>
            <a:pPr lvl="5"/>
            <a:r>
              <a:rPr lang="da-DK" dirty="0"/>
              <a:t>6</a:t>
            </a:r>
          </a:p>
          <a:p>
            <a:pPr lvl="6"/>
            <a:r>
              <a:rPr lang="da-DK" dirty="0"/>
              <a:t>7</a:t>
            </a:r>
          </a:p>
          <a:p>
            <a:pPr lvl="7"/>
            <a:r>
              <a:rPr lang="da-DK" dirty="0"/>
              <a:t>8</a:t>
            </a:r>
          </a:p>
          <a:p>
            <a:pPr lvl="8"/>
            <a:r>
              <a:rPr lang="da-DK" dirty="0"/>
              <a:t>9</a:t>
            </a:r>
          </a:p>
        </p:txBody>
      </p:sp>
      <p:sp>
        <p:nvSpPr>
          <p:cNvPr id="6" name="Slide Number Placeholder 5"/>
          <p:cNvSpPr>
            <a:spLocks noGrp="1"/>
          </p:cNvSpPr>
          <p:nvPr>
            <p:ph type="sldNum" sz="quarter" idx="4"/>
          </p:nvPr>
        </p:nvSpPr>
        <p:spPr>
          <a:xfrm>
            <a:off x="432000" y="6378417"/>
            <a:ext cx="673950" cy="180000"/>
          </a:xfrm>
          <a:prstGeom prst="rect">
            <a:avLst/>
          </a:prstGeom>
        </p:spPr>
        <p:txBody>
          <a:bodyPr vert="horz" lIns="0" tIns="0" rIns="0" bIns="0" rtlCol="0" anchor="b" anchorCtr="0"/>
          <a:lstStyle>
            <a:lvl1pPr algn="l">
              <a:defRPr sz="900">
                <a:solidFill>
                  <a:schemeClr val="accent1"/>
                </a:solidFill>
              </a:defRPr>
            </a:lvl1pPr>
          </a:lstStyle>
          <a:p>
            <a:r>
              <a:rPr lang="en-GB" dirty="0"/>
              <a:t>Side </a:t>
            </a:r>
            <a:fld id="{24C8C45C-947F-4981-8B3F-4F32E973C901}" type="slidenum">
              <a:rPr lang="en-GB" smtClean="0"/>
              <a:pPr/>
              <a:t>‹nr.›</a:t>
            </a:fld>
            <a:endParaRPr lang="en-GB" dirty="0"/>
          </a:p>
        </p:txBody>
      </p:sp>
      <p:sp>
        <p:nvSpPr>
          <p:cNvPr id="10" name="Ikoner">
            <a:extLst>
              <a:ext uri="{FF2B5EF4-FFF2-40B4-BE49-F238E27FC236}">
                <a16:creationId xmlns:a16="http://schemas.microsoft.com/office/drawing/2014/main" id="{2E8704D0-3E44-4432-BC73-0656F00E7F03}"/>
              </a:ext>
            </a:extLst>
          </p:cNvPr>
          <p:cNvSpPr>
            <a:spLocks noEditPoints="1"/>
          </p:cNvSpPr>
          <p:nvPr userDrawn="1"/>
        </p:nvSpPr>
        <p:spPr bwMode="auto">
          <a:xfrm>
            <a:off x="11360253" y="6433592"/>
            <a:ext cx="399747" cy="100408"/>
          </a:xfrm>
          <a:custGeom>
            <a:avLst/>
            <a:gdLst>
              <a:gd name="T0" fmla="*/ 1157 w 1157"/>
              <a:gd name="T1" fmla="*/ 144 h 288"/>
              <a:gd name="T2" fmla="*/ 1013 w 1157"/>
              <a:gd name="T3" fmla="*/ 288 h 288"/>
              <a:gd name="T4" fmla="*/ 869 w 1157"/>
              <a:gd name="T5" fmla="*/ 144 h 288"/>
              <a:gd name="T6" fmla="*/ 1013 w 1157"/>
              <a:gd name="T7" fmla="*/ 0 h 288"/>
              <a:gd name="T8" fmla="*/ 1157 w 1157"/>
              <a:gd name="T9" fmla="*/ 144 h 288"/>
              <a:gd name="T10" fmla="*/ 643 w 1157"/>
              <a:gd name="T11" fmla="*/ 5 h 288"/>
              <a:gd name="T12" fmla="*/ 569 w 1157"/>
              <a:gd name="T13" fmla="*/ 5 h 288"/>
              <a:gd name="T14" fmla="*/ 569 w 1157"/>
              <a:gd name="T15" fmla="*/ 107 h 288"/>
              <a:gd name="T16" fmla="*/ 467 w 1157"/>
              <a:gd name="T17" fmla="*/ 107 h 288"/>
              <a:gd name="T18" fmla="*/ 467 w 1157"/>
              <a:gd name="T19" fmla="*/ 181 h 288"/>
              <a:gd name="T20" fmla="*/ 569 w 1157"/>
              <a:gd name="T21" fmla="*/ 181 h 288"/>
              <a:gd name="T22" fmla="*/ 569 w 1157"/>
              <a:gd name="T23" fmla="*/ 283 h 288"/>
              <a:gd name="T24" fmla="*/ 643 w 1157"/>
              <a:gd name="T25" fmla="*/ 283 h 288"/>
              <a:gd name="T26" fmla="*/ 643 w 1157"/>
              <a:gd name="T27" fmla="*/ 181 h 288"/>
              <a:gd name="T28" fmla="*/ 745 w 1157"/>
              <a:gd name="T29" fmla="*/ 181 h 288"/>
              <a:gd name="T30" fmla="*/ 745 w 1157"/>
              <a:gd name="T31" fmla="*/ 107 h 288"/>
              <a:gd name="T32" fmla="*/ 643 w 1157"/>
              <a:gd name="T33" fmla="*/ 107 h 288"/>
              <a:gd name="T34" fmla="*/ 643 w 1157"/>
              <a:gd name="T35" fmla="*/ 5 h 288"/>
              <a:gd name="T36" fmla="*/ 255 w 1157"/>
              <a:gd name="T37" fmla="*/ 0 h 288"/>
              <a:gd name="T38" fmla="*/ 174 w 1157"/>
              <a:gd name="T39" fmla="*/ 53 h 288"/>
              <a:gd name="T40" fmla="*/ 93 w 1157"/>
              <a:gd name="T41" fmla="*/ 0 h 288"/>
              <a:gd name="T42" fmla="*/ 0 w 1157"/>
              <a:gd name="T43" fmla="*/ 91 h 288"/>
              <a:gd name="T44" fmla="*/ 174 w 1157"/>
              <a:gd name="T45" fmla="*/ 288 h 288"/>
              <a:gd name="T46" fmla="*/ 347 w 1157"/>
              <a:gd name="T47" fmla="*/ 91 h 288"/>
              <a:gd name="T48" fmla="*/ 255 w 1157"/>
              <a:gd name="T49" fmla="*/ 0 h 2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157" h="288">
                <a:moveTo>
                  <a:pt x="1157" y="144"/>
                </a:moveTo>
                <a:cubicBezTo>
                  <a:pt x="1157" y="223"/>
                  <a:pt x="1092" y="288"/>
                  <a:pt x="1013" y="288"/>
                </a:cubicBezTo>
                <a:cubicBezTo>
                  <a:pt x="933" y="288"/>
                  <a:pt x="869" y="223"/>
                  <a:pt x="869" y="144"/>
                </a:cubicBezTo>
                <a:cubicBezTo>
                  <a:pt x="869" y="65"/>
                  <a:pt x="933" y="0"/>
                  <a:pt x="1013" y="0"/>
                </a:cubicBezTo>
                <a:cubicBezTo>
                  <a:pt x="1092" y="0"/>
                  <a:pt x="1157" y="65"/>
                  <a:pt x="1157" y="144"/>
                </a:cubicBezTo>
                <a:close/>
                <a:moveTo>
                  <a:pt x="643" y="5"/>
                </a:moveTo>
                <a:cubicBezTo>
                  <a:pt x="569" y="5"/>
                  <a:pt x="569" y="5"/>
                  <a:pt x="569" y="5"/>
                </a:cubicBezTo>
                <a:cubicBezTo>
                  <a:pt x="569" y="107"/>
                  <a:pt x="569" y="107"/>
                  <a:pt x="569" y="107"/>
                </a:cubicBezTo>
                <a:cubicBezTo>
                  <a:pt x="467" y="107"/>
                  <a:pt x="467" y="107"/>
                  <a:pt x="467" y="107"/>
                </a:cubicBezTo>
                <a:cubicBezTo>
                  <a:pt x="467" y="181"/>
                  <a:pt x="467" y="181"/>
                  <a:pt x="467" y="181"/>
                </a:cubicBezTo>
                <a:cubicBezTo>
                  <a:pt x="569" y="181"/>
                  <a:pt x="569" y="181"/>
                  <a:pt x="569" y="181"/>
                </a:cubicBezTo>
                <a:cubicBezTo>
                  <a:pt x="569" y="283"/>
                  <a:pt x="569" y="283"/>
                  <a:pt x="569" y="283"/>
                </a:cubicBezTo>
                <a:cubicBezTo>
                  <a:pt x="643" y="283"/>
                  <a:pt x="643" y="283"/>
                  <a:pt x="643" y="283"/>
                </a:cubicBezTo>
                <a:cubicBezTo>
                  <a:pt x="643" y="181"/>
                  <a:pt x="643" y="181"/>
                  <a:pt x="643" y="181"/>
                </a:cubicBezTo>
                <a:cubicBezTo>
                  <a:pt x="745" y="181"/>
                  <a:pt x="745" y="181"/>
                  <a:pt x="745" y="181"/>
                </a:cubicBezTo>
                <a:cubicBezTo>
                  <a:pt x="745" y="107"/>
                  <a:pt x="745" y="107"/>
                  <a:pt x="745" y="107"/>
                </a:cubicBezTo>
                <a:cubicBezTo>
                  <a:pt x="643" y="107"/>
                  <a:pt x="643" y="107"/>
                  <a:pt x="643" y="107"/>
                </a:cubicBezTo>
                <a:lnTo>
                  <a:pt x="643" y="5"/>
                </a:lnTo>
                <a:close/>
                <a:moveTo>
                  <a:pt x="255" y="0"/>
                </a:moveTo>
                <a:cubicBezTo>
                  <a:pt x="196" y="0"/>
                  <a:pt x="174" y="53"/>
                  <a:pt x="174" y="53"/>
                </a:cubicBezTo>
                <a:cubicBezTo>
                  <a:pt x="174" y="53"/>
                  <a:pt x="151" y="0"/>
                  <a:pt x="93" y="0"/>
                </a:cubicBezTo>
                <a:cubicBezTo>
                  <a:pt x="27" y="0"/>
                  <a:pt x="0" y="57"/>
                  <a:pt x="0" y="91"/>
                </a:cubicBezTo>
                <a:cubicBezTo>
                  <a:pt x="0" y="159"/>
                  <a:pt x="80" y="244"/>
                  <a:pt x="174" y="288"/>
                </a:cubicBezTo>
                <a:cubicBezTo>
                  <a:pt x="267" y="244"/>
                  <a:pt x="347" y="159"/>
                  <a:pt x="347" y="91"/>
                </a:cubicBezTo>
                <a:cubicBezTo>
                  <a:pt x="347" y="57"/>
                  <a:pt x="320" y="0"/>
                  <a:pt x="255" y="0"/>
                </a:cubicBez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da-DK"/>
          </a:p>
        </p:txBody>
      </p:sp>
      <p:sp>
        <p:nvSpPr>
          <p:cNvPr id="4" name="Date_GeneralDate" hidden="1"/>
          <p:cNvSpPr>
            <a:spLocks noGrp="1"/>
          </p:cNvSpPr>
          <p:nvPr>
            <p:ph type="dt" sz="half" idx="2"/>
          </p:nvPr>
        </p:nvSpPr>
        <p:spPr>
          <a:xfrm>
            <a:off x="0" y="6948000"/>
            <a:ext cx="0" cy="0"/>
          </a:xfrm>
          <a:prstGeom prst="rect">
            <a:avLst/>
          </a:prstGeom>
        </p:spPr>
        <p:txBody>
          <a:bodyPr vert="horz" lIns="0" tIns="0" rIns="0" bIns="0" rtlCol="0" anchor="b" anchorCtr="0"/>
          <a:lstStyle>
            <a:lvl1pPr algn="l">
              <a:defRPr sz="100">
                <a:noFill/>
              </a:defRPr>
            </a:lvl1pPr>
          </a:lstStyle>
          <a:p>
            <a:endParaRPr lang="en-GB" dirty="0"/>
          </a:p>
        </p:txBody>
      </p:sp>
      <p:sp>
        <p:nvSpPr>
          <p:cNvPr id="5" name="FLD_PresentationTitle" hidden="1"/>
          <p:cNvSpPr>
            <a:spLocks noGrp="1"/>
          </p:cNvSpPr>
          <p:nvPr>
            <p:ph type="ftr" sz="quarter" idx="3"/>
          </p:nvPr>
        </p:nvSpPr>
        <p:spPr>
          <a:xfrm>
            <a:off x="0" y="6948000"/>
            <a:ext cx="0" cy="0"/>
          </a:xfrm>
          <a:prstGeom prst="rect">
            <a:avLst/>
          </a:prstGeom>
        </p:spPr>
        <p:txBody>
          <a:bodyPr vert="horz" lIns="0" tIns="0" rIns="0" bIns="0" rtlCol="0" anchor="b" anchorCtr="0"/>
          <a:lstStyle>
            <a:lvl1pPr algn="ctr">
              <a:defRPr sz="100">
                <a:noFill/>
              </a:defRPr>
            </a:lvl1pPr>
          </a:lstStyle>
          <a:p>
            <a:endParaRPr lang="en-GB" dirty="0"/>
          </a:p>
        </p:txBody>
      </p:sp>
    </p:spTree>
    <p:extLst>
      <p:ext uri="{BB962C8B-B14F-4D97-AF65-F5344CB8AC3E}">
        <p14:creationId xmlns:p14="http://schemas.microsoft.com/office/powerpoint/2010/main" val="180999990"/>
      </p:ext>
    </p:extLst>
  </p:cSld>
  <p:clrMap bg1="lt1" tx1="dk1" bg2="lt2" tx2="dk2" accent1="accent1" accent2="accent2" accent3="accent3" accent4="accent4" accent5="accent5" accent6="accent6" hlink="hlink" folHlink="folHlink"/>
  <p:sldLayoutIdLst>
    <p:sldLayoutId id="2147483649" r:id="rId1"/>
    <p:sldLayoutId id="2147483744" r:id="rId2"/>
    <p:sldLayoutId id="2147483743" r:id="rId3"/>
    <p:sldLayoutId id="2147483746" r:id="rId4"/>
    <p:sldLayoutId id="2147483737" r:id="rId5"/>
    <p:sldLayoutId id="2147483738" r:id="rId6"/>
    <p:sldLayoutId id="2147483739" r:id="rId7"/>
    <p:sldLayoutId id="2147483740" r:id="rId8"/>
    <p:sldLayoutId id="2147483721" r:id="rId9"/>
    <p:sldLayoutId id="2147483652" r:id="rId10"/>
    <p:sldLayoutId id="2147483729" r:id="rId11"/>
    <p:sldLayoutId id="2147483728" r:id="rId12"/>
    <p:sldLayoutId id="2147483742" r:id="rId13"/>
    <p:sldLayoutId id="2147483732" r:id="rId14"/>
    <p:sldLayoutId id="2147483733" r:id="rId15"/>
    <p:sldLayoutId id="2147483736" r:id="rId16"/>
    <p:sldLayoutId id="2147483741" r:id="rId17"/>
    <p:sldLayoutId id="2147483735" r:id="rId18"/>
    <p:sldLayoutId id="2147483745" r:id="rId19"/>
    <p:sldLayoutId id="2147483722" r:id="rId20"/>
    <p:sldLayoutId id="2147483654" r:id="rId21"/>
    <p:sldLayoutId id="2147483655" r:id="rId22"/>
    <p:sldLayoutId id="2147483670" r:id="rId23"/>
  </p:sldLayoutIdLst>
  <p:hf hdr="0" ftr="0" dt="0"/>
  <p:txStyles>
    <p:titleStyle>
      <a:lvl1pPr algn="l" defTabSz="914400" rtl="0" eaLnBrk="1" latinLnBrk="0" hangingPunct="1">
        <a:lnSpc>
          <a:spcPct val="83000"/>
        </a:lnSpc>
        <a:spcBef>
          <a:spcPct val="0"/>
        </a:spcBef>
        <a:buNone/>
        <a:defRPr sz="3000" b="1" kern="1200">
          <a:solidFill>
            <a:schemeClr val="bg2"/>
          </a:solidFill>
          <a:latin typeface="+mj-lt"/>
          <a:ea typeface="+mj-ea"/>
          <a:cs typeface="+mj-cs"/>
        </a:defRPr>
      </a:lvl1pPr>
    </p:titleStyle>
    <p:bodyStyle>
      <a:lvl1pPr marL="180000" indent="-180000" algn="l" defTabSz="914400" rtl="0" eaLnBrk="1" latinLnBrk="0" hangingPunct="1">
        <a:lnSpc>
          <a:spcPct val="110000"/>
        </a:lnSpc>
        <a:spcBef>
          <a:spcPts val="0"/>
        </a:spcBef>
        <a:buFont typeface="Raleway" panose="020B0503030101060003" pitchFamily="34" charset="0"/>
        <a:buChar char="−"/>
        <a:defRPr sz="1500" kern="1200">
          <a:solidFill>
            <a:schemeClr val="tx1"/>
          </a:solidFill>
          <a:latin typeface="+mn-lt"/>
          <a:ea typeface="+mn-ea"/>
          <a:cs typeface="+mn-cs"/>
        </a:defRPr>
      </a:lvl1pPr>
      <a:lvl2pPr marL="0" indent="0" algn="l" defTabSz="914400" rtl="0" eaLnBrk="1" latinLnBrk="0" hangingPunct="1">
        <a:lnSpc>
          <a:spcPct val="110000"/>
        </a:lnSpc>
        <a:spcBef>
          <a:spcPts val="0"/>
        </a:spcBef>
        <a:buFont typeface="Arial" panose="020B0604020202020204" pitchFamily="34" charset="0"/>
        <a:buChar char="​"/>
        <a:defRPr sz="1500" kern="1200">
          <a:solidFill>
            <a:schemeClr val="tx1"/>
          </a:solidFill>
          <a:latin typeface="+mn-lt"/>
          <a:ea typeface="+mn-ea"/>
          <a:cs typeface="+mn-cs"/>
        </a:defRPr>
      </a:lvl2pPr>
      <a:lvl3pPr marL="360000" indent="-180000" algn="l" defTabSz="914400" rtl="0" eaLnBrk="1" latinLnBrk="0" hangingPunct="1">
        <a:lnSpc>
          <a:spcPct val="110000"/>
        </a:lnSpc>
        <a:spcBef>
          <a:spcPts val="0"/>
        </a:spcBef>
        <a:buFont typeface="Raleway" panose="020B0503030101060003" pitchFamily="34" charset="0"/>
        <a:buChar char="−"/>
        <a:defRPr sz="1300" kern="1200">
          <a:solidFill>
            <a:schemeClr val="tx1"/>
          </a:solidFill>
          <a:latin typeface="+mn-lt"/>
          <a:ea typeface="+mn-ea"/>
          <a:cs typeface="+mn-cs"/>
        </a:defRPr>
      </a:lvl3pPr>
      <a:lvl4pPr marL="540000" indent="-180000" algn="l" defTabSz="914400" rtl="0" eaLnBrk="1" latinLnBrk="0" hangingPunct="1">
        <a:lnSpc>
          <a:spcPct val="110000"/>
        </a:lnSpc>
        <a:spcBef>
          <a:spcPts val="0"/>
        </a:spcBef>
        <a:buFont typeface="Raleway" panose="020B0503030101060003" pitchFamily="34" charset="0"/>
        <a:buChar char="−"/>
        <a:defRPr sz="1300" kern="1200">
          <a:solidFill>
            <a:schemeClr val="tx1"/>
          </a:solidFill>
          <a:latin typeface="+mn-lt"/>
          <a:ea typeface="+mn-ea"/>
          <a:cs typeface="+mn-cs"/>
        </a:defRPr>
      </a:lvl4pPr>
      <a:lvl5pPr marL="720000" indent="-180000" algn="l" defTabSz="914400" rtl="0" eaLnBrk="1" latinLnBrk="0" hangingPunct="1">
        <a:lnSpc>
          <a:spcPct val="110000"/>
        </a:lnSpc>
        <a:spcBef>
          <a:spcPts val="0"/>
        </a:spcBef>
        <a:buFont typeface="Raleway" panose="020B0503030101060003" pitchFamily="34" charset="0"/>
        <a:buChar char="−"/>
        <a:defRPr sz="1300" kern="1200">
          <a:solidFill>
            <a:schemeClr val="tx1"/>
          </a:solidFill>
          <a:latin typeface="+mn-lt"/>
          <a:ea typeface="+mn-ea"/>
          <a:cs typeface="+mn-cs"/>
        </a:defRPr>
      </a:lvl5pPr>
      <a:lvl6pPr marL="720000" indent="-180000" algn="l" defTabSz="914400" rtl="0" eaLnBrk="1" latinLnBrk="0" hangingPunct="1">
        <a:lnSpc>
          <a:spcPct val="110000"/>
        </a:lnSpc>
        <a:spcBef>
          <a:spcPts val="0"/>
        </a:spcBef>
        <a:buFont typeface="Raleway" panose="020B0503030101060003" pitchFamily="34" charset="0"/>
        <a:buChar char="−"/>
        <a:defRPr sz="1300" kern="1200">
          <a:solidFill>
            <a:schemeClr val="tx1"/>
          </a:solidFill>
          <a:latin typeface="+mn-lt"/>
          <a:ea typeface="+mn-ea"/>
          <a:cs typeface="+mn-cs"/>
        </a:defRPr>
      </a:lvl6pPr>
      <a:lvl7pPr marL="720000" indent="-180000" algn="l" defTabSz="914400" rtl="0" eaLnBrk="1" latinLnBrk="0" hangingPunct="1">
        <a:lnSpc>
          <a:spcPct val="110000"/>
        </a:lnSpc>
        <a:spcBef>
          <a:spcPts val="0"/>
        </a:spcBef>
        <a:buFont typeface="Raleway" panose="020B0503030101060003" pitchFamily="34" charset="0"/>
        <a:buChar char="−"/>
        <a:defRPr sz="1300" kern="1200" baseline="0">
          <a:solidFill>
            <a:schemeClr val="tx1"/>
          </a:solidFill>
          <a:latin typeface="+mn-lt"/>
          <a:ea typeface="+mn-ea"/>
          <a:cs typeface="+mn-cs"/>
        </a:defRPr>
      </a:lvl7pPr>
      <a:lvl8pPr marL="720000" indent="-180000" algn="l" defTabSz="914400" rtl="0" eaLnBrk="1" latinLnBrk="0" hangingPunct="1">
        <a:lnSpc>
          <a:spcPct val="110000"/>
        </a:lnSpc>
        <a:spcBef>
          <a:spcPts val="0"/>
        </a:spcBef>
        <a:buFont typeface="Raleway" panose="020B0503030101060003" pitchFamily="34" charset="0"/>
        <a:buChar char="−"/>
        <a:defRPr sz="1300" kern="1200">
          <a:solidFill>
            <a:schemeClr val="tx1"/>
          </a:solidFill>
          <a:latin typeface="+mn-lt"/>
          <a:ea typeface="+mn-ea"/>
          <a:cs typeface="+mn-cs"/>
        </a:defRPr>
      </a:lvl8pPr>
      <a:lvl9pPr marL="720000" indent="-180000" algn="l" defTabSz="914400" rtl="0" eaLnBrk="1" latinLnBrk="0" hangingPunct="1">
        <a:lnSpc>
          <a:spcPct val="110000"/>
        </a:lnSpc>
        <a:spcBef>
          <a:spcPts val="0"/>
        </a:spcBef>
        <a:buFont typeface="Raleway" panose="020B0503030101060003" pitchFamily="34" charset="0"/>
        <a:buChar char="−"/>
        <a:defRPr sz="1300" kern="1200" baseline="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272" userDrawn="1">
          <p15:clr>
            <a:srgbClr val="F26B43"/>
          </p15:clr>
        </p15:guide>
        <p15:guide id="3" orient="horz" pos="398" userDrawn="1">
          <p15:clr>
            <a:srgbClr val="F26B43"/>
          </p15:clr>
        </p15:guide>
        <p15:guide id="4" orient="horz" pos="987" userDrawn="1">
          <p15:clr>
            <a:srgbClr val="F26B43"/>
          </p15:clr>
        </p15:guide>
        <p15:guide id="5" pos="7408" userDrawn="1">
          <p15:clr>
            <a:srgbClr val="F26B43"/>
          </p15:clr>
        </p15:guide>
        <p15:guide id="6" orient="horz" pos="1197" userDrawn="1">
          <p15:clr>
            <a:srgbClr val="F26B43"/>
          </p15:clr>
        </p15:guide>
        <p15:guide id="7" orient="horz" pos="3841"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9.xml"/></Relationships>
</file>

<file path=ppt/slides/_rels/slide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3.xml"/><Relationship Id="rId1" Type="http://schemas.openxmlformats.org/officeDocument/2006/relationships/slideLayout" Target="../slideLayouts/slideLayout9.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9.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9.xml"/></Relationships>
</file>

<file path=ppt/slides/_rels/slide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6.xml"/><Relationship Id="rId1"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el 11">
            <a:extLst>
              <a:ext uri="{FF2B5EF4-FFF2-40B4-BE49-F238E27FC236}">
                <a16:creationId xmlns:a16="http://schemas.microsoft.com/office/drawing/2014/main" id="{842C6604-9F50-4310-B26C-B3509998EEC5}"/>
              </a:ext>
            </a:extLst>
          </p:cNvPr>
          <p:cNvSpPr>
            <a:spLocks noGrp="1"/>
          </p:cNvSpPr>
          <p:nvPr>
            <p:ph type="ctrTitle"/>
          </p:nvPr>
        </p:nvSpPr>
        <p:spPr>
          <a:xfrm>
            <a:off x="539441" y="1102408"/>
            <a:ext cx="6940800" cy="3621600"/>
          </a:xfrm>
        </p:spPr>
        <p:txBody>
          <a:bodyPr/>
          <a:lstStyle/>
          <a:p>
            <a:r>
              <a:rPr lang="da-DK" dirty="0" smtClean="0"/>
              <a:t>Det tværfaglige og tværsektorielle samarbejde</a:t>
            </a:r>
            <a:endParaRPr lang="da-DK" dirty="0"/>
          </a:p>
        </p:txBody>
      </p:sp>
      <p:sp>
        <p:nvSpPr>
          <p:cNvPr id="5" name="Pladsholder til dato 4">
            <a:extLst>
              <a:ext uri="{FF2B5EF4-FFF2-40B4-BE49-F238E27FC236}">
                <a16:creationId xmlns:a16="http://schemas.microsoft.com/office/drawing/2014/main" id="{1C492CBE-A8E1-48D3-9125-DB6AA209D344}"/>
              </a:ext>
            </a:extLst>
          </p:cNvPr>
          <p:cNvSpPr>
            <a:spLocks noGrp="1"/>
          </p:cNvSpPr>
          <p:nvPr>
            <p:ph type="dt" sz="half" idx="10"/>
          </p:nvPr>
        </p:nvSpPr>
        <p:spPr>
          <a:xfrm>
            <a:off x="9632560" y="6486648"/>
            <a:ext cx="4021200" cy="180000"/>
          </a:xfrm>
        </p:spPr>
        <p:txBody>
          <a:bodyPr/>
          <a:lstStyle/>
          <a:p>
            <a:r>
              <a:rPr lang="da-DK" dirty="0" smtClean="0"/>
              <a:t>11. maj </a:t>
            </a:r>
            <a:r>
              <a:rPr lang="da-DK" dirty="0"/>
              <a:t>2022</a:t>
            </a:r>
          </a:p>
        </p:txBody>
      </p:sp>
      <p:sp>
        <p:nvSpPr>
          <p:cNvPr id="7" name="Titel 11">
            <a:extLst>
              <a:ext uri="{FF2B5EF4-FFF2-40B4-BE49-F238E27FC236}">
                <a16:creationId xmlns:a16="http://schemas.microsoft.com/office/drawing/2014/main" id="{842C6604-9F50-4310-B26C-B3509998EEC5}"/>
              </a:ext>
            </a:extLst>
          </p:cNvPr>
          <p:cNvSpPr txBox="1">
            <a:spLocks/>
          </p:cNvSpPr>
          <p:nvPr/>
        </p:nvSpPr>
        <p:spPr>
          <a:xfrm>
            <a:off x="539441" y="5784226"/>
            <a:ext cx="4437911" cy="483826"/>
          </a:xfrm>
          <a:prstGeom prst="rect">
            <a:avLst/>
          </a:prstGeom>
        </p:spPr>
        <p:txBody>
          <a:bodyPr vert="horz" lIns="0" tIns="0" rIns="0" bIns="0" rtlCol="0" anchor="b" anchorCtr="0">
            <a:noAutofit/>
          </a:bodyPr>
          <a:lstStyle>
            <a:lvl1pPr algn="l" defTabSz="914400" rtl="0" eaLnBrk="1" latinLnBrk="0" hangingPunct="1">
              <a:lnSpc>
                <a:spcPct val="83000"/>
              </a:lnSpc>
              <a:spcBef>
                <a:spcPct val="0"/>
              </a:spcBef>
              <a:buNone/>
              <a:defRPr sz="5000" b="1" kern="1200">
                <a:solidFill>
                  <a:schemeClr val="bg1"/>
                </a:solidFill>
                <a:latin typeface="+mj-lt"/>
                <a:ea typeface="+mj-ea"/>
                <a:cs typeface="+mj-cs"/>
              </a:defRPr>
            </a:lvl1pPr>
          </a:lstStyle>
          <a:p>
            <a:r>
              <a:rPr lang="da-DK" sz="1800" dirty="0"/>
              <a:t>Michael </a:t>
            </a:r>
            <a:r>
              <a:rPr lang="da-DK" sz="1800" dirty="0" smtClean="0"/>
              <a:t>Axelsen</a:t>
            </a:r>
          </a:p>
          <a:p>
            <a:r>
              <a:rPr lang="da-DK" sz="1800" dirty="0" smtClean="0"/>
              <a:t>Læge, Enhed for Sygehusplanlægning, Psykiatri-teamet</a:t>
            </a:r>
            <a:endParaRPr lang="da-DK" sz="1800" dirty="0"/>
          </a:p>
        </p:txBody>
      </p:sp>
    </p:spTree>
    <p:extLst>
      <p:ext uri="{BB962C8B-B14F-4D97-AF65-F5344CB8AC3E}">
        <p14:creationId xmlns:p14="http://schemas.microsoft.com/office/powerpoint/2010/main" val="427600559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indhold 1"/>
          <p:cNvSpPr>
            <a:spLocks noGrp="1"/>
          </p:cNvSpPr>
          <p:nvPr>
            <p:ph idx="1"/>
          </p:nvPr>
        </p:nvSpPr>
        <p:spPr/>
        <p:txBody>
          <a:bodyPr/>
          <a:lstStyle/>
          <a:p>
            <a:pPr marL="0" indent="0">
              <a:buNone/>
            </a:pPr>
            <a:endParaRPr lang="da-DK" sz="2000" dirty="0" smtClean="0"/>
          </a:p>
          <a:p>
            <a:pPr>
              <a:buFont typeface="Arial" panose="020B0604020202020204" pitchFamily="34" charset="0"/>
              <a:buChar char="•"/>
            </a:pPr>
            <a:r>
              <a:rPr lang="da-DK" sz="2000" dirty="0" smtClean="0"/>
              <a:t>Forløbsprogrammer for børn og unge med spiseforstyrrelser (2017)</a:t>
            </a:r>
          </a:p>
          <a:p>
            <a:pPr marL="0" indent="0">
              <a:buNone/>
            </a:pPr>
            <a:endParaRPr lang="da-DK" dirty="0" smtClean="0"/>
          </a:p>
          <a:p>
            <a:pPr marL="0" indent="0">
              <a:buNone/>
            </a:pPr>
            <a:endParaRPr lang="da-DK" dirty="0" smtClean="0"/>
          </a:p>
          <a:p>
            <a:pPr>
              <a:buFont typeface="Arial" panose="020B0604020202020204" pitchFamily="34" charset="0"/>
              <a:buChar char="•"/>
            </a:pPr>
            <a:r>
              <a:rPr lang="da-DK" sz="2000" dirty="0" smtClean="0"/>
              <a:t>Anbefalinger vedr. tværsektorielle forløb for mennesker med spiseforstyrrelser (2022)</a:t>
            </a:r>
          </a:p>
          <a:p>
            <a:pPr marL="0" indent="0">
              <a:buNone/>
            </a:pPr>
            <a:endParaRPr lang="da-DK" sz="2000" dirty="0" smtClean="0"/>
          </a:p>
          <a:p>
            <a:pPr marL="0" indent="0">
              <a:buNone/>
            </a:pPr>
            <a:endParaRPr lang="da-DK" sz="2000" dirty="0"/>
          </a:p>
          <a:p>
            <a:pPr>
              <a:buFont typeface="Arial" panose="020B0604020202020204" pitchFamily="34" charset="0"/>
              <a:buChar char="•"/>
            </a:pPr>
            <a:r>
              <a:rPr lang="da-DK" sz="2000" dirty="0"/>
              <a:t>Det faglige oplæg til en 10-årsplan i </a:t>
            </a:r>
            <a:r>
              <a:rPr lang="da-DK" sz="2000" dirty="0" smtClean="0"/>
              <a:t>psykiatri (2022)</a:t>
            </a:r>
            <a:endParaRPr lang="da-DK" sz="2000" dirty="0"/>
          </a:p>
          <a:p>
            <a:pPr lvl="2">
              <a:buNone/>
            </a:pPr>
            <a:r>
              <a:rPr lang="da-DK" sz="1800" dirty="0"/>
              <a:t>- </a:t>
            </a:r>
            <a:r>
              <a:rPr lang="da-DK" sz="1400" dirty="0"/>
              <a:t>Bedre mental sundhed og en styrket indsats til mennesker med psykiske lidelser</a:t>
            </a:r>
          </a:p>
          <a:p>
            <a:pPr marL="0" indent="0">
              <a:buNone/>
            </a:pPr>
            <a:endParaRPr lang="da-DK" dirty="0"/>
          </a:p>
          <a:p>
            <a:pPr marL="0" indent="0">
              <a:buNone/>
            </a:pPr>
            <a:endParaRPr lang="da-DK" dirty="0" smtClean="0"/>
          </a:p>
        </p:txBody>
      </p:sp>
      <p:sp>
        <p:nvSpPr>
          <p:cNvPr id="3" name="Pladsholder til slidenummer 2"/>
          <p:cNvSpPr>
            <a:spLocks noGrp="1"/>
          </p:cNvSpPr>
          <p:nvPr>
            <p:ph type="sldNum" sz="quarter" idx="12"/>
          </p:nvPr>
        </p:nvSpPr>
        <p:spPr/>
        <p:txBody>
          <a:bodyPr/>
          <a:lstStyle/>
          <a:p>
            <a:r>
              <a:rPr lang="da-DK" smtClean="0"/>
              <a:t>Side </a:t>
            </a:r>
            <a:fld id="{24C8C45C-947F-4981-8B3F-4F32E973C901}" type="slidenum">
              <a:rPr lang="da-DK" smtClean="0"/>
              <a:pPr/>
              <a:t>2</a:t>
            </a:fld>
            <a:endParaRPr lang="da-DK" dirty="0"/>
          </a:p>
        </p:txBody>
      </p:sp>
      <p:sp>
        <p:nvSpPr>
          <p:cNvPr id="4" name="Titel 3"/>
          <p:cNvSpPr>
            <a:spLocks noGrp="1"/>
          </p:cNvSpPr>
          <p:nvPr>
            <p:ph type="title"/>
          </p:nvPr>
        </p:nvSpPr>
        <p:spPr/>
        <p:txBody>
          <a:bodyPr/>
          <a:lstStyle/>
          <a:p>
            <a:r>
              <a:rPr lang="da-DK" dirty="0" smtClean="0"/>
              <a:t>Disposition</a:t>
            </a:r>
            <a:endParaRPr lang="da-DK" dirty="0"/>
          </a:p>
        </p:txBody>
      </p:sp>
    </p:spTree>
    <p:extLst>
      <p:ext uri="{BB962C8B-B14F-4D97-AF65-F5344CB8AC3E}">
        <p14:creationId xmlns:p14="http://schemas.microsoft.com/office/powerpoint/2010/main" val="317890051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5F02E82-0F62-4C87-ACD8-376C7745A2DA}"/>
              </a:ext>
            </a:extLst>
          </p:cNvPr>
          <p:cNvSpPr>
            <a:spLocks noGrp="1"/>
          </p:cNvSpPr>
          <p:nvPr>
            <p:ph type="title"/>
          </p:nvPr>
        </p:nvSpPr>
        <p:spPr>
          <a:xfrm>
            <a:off x="848305" y="1595479"/>
            <a:ext cx="6002834" cy="1337972"/>
          </a:xfrm>
        </p:spPr>
        <p:txBody>
          <a:bodyPr/>
          <a:lstStyle/>
          <a:p>
            <a:r>
              <a:rPr lang="da-DK" sz="2000" b="0" dirty="0" smtClean="0">
                <a:solidFill>
                  <a:schemeClr val="tx1"/>
                </a:solidFill>
                <a:latin typeface="+mn-lt"/>
              </a:rPr>
              <a:t>Formål:</a:t>
            </a:r>
            <a:br>
              <a:rPr lang="da-DK" sz="2000" b="0" dirty="0" smtClean="0">
                <a:solidFill>
                  <a:schemeClr val="tx1"/>
                </a:solidFill>
                <a:latin typeface="+mn-lt"/>
              </a:rPr>
            </a:br>
            <a:r>
              <a:rPr lang="da-DK" sz="2000" b="0" dirty="0" smtClean="0">
                <a:solidFill>
                  <a:schemeClr val="tx1"/>
                </a:solidFill>
                <a:latin typeface="+mn-lt"/>
              </a:rPr>
              <a:t/>
            </a:r>
            <a:br>
              <a:rPr lang="da-DK" sz="2000" b="0" dirty="0" smtClean="0">
                <a:solidFill>
                  <a:schemeClr val="tx1"/>
                </a:solidFill>
                <a:latin typeface="+mn-lt"/>
              </a:rPr>
            </a:br>
            <a:r>
              <a:rPr lang="da-DK" sz="2000" b="0" i="1" dirty="0" smtClean="0">
                <a:solidFill>
                  <a:schemeClr val="tx1"/>
                </a:solidFill>
                <a:latin typeface="+mn-lt"/>
              </a:rPr>
              <a:t>at understøtte et godt tværsektorielt samarbejde omkring børn og unge med spiseforstyrrelser</a:t>
            </a:r>
            <a:endParaRPr lang="da-DK" sz="2000" b="0" i="1" dirty="0">
              <a:solidFill>
                <a:schemeClr val="tx1"/>
              </a:solidFill>
              <a:latin typeface="+mn-lt"/>
            </a:endParaRPr>
          </a:p>
        </p:txBody>
      </p:sp>
      <p:sp>
        <p:nvSpPr>
          <p:cNvPr id="4" name="Pladsholder til slidenummer 3">
            <a:extLst>
              <a:ext uri="{FF2B5EF4-FFF2-40B4-BE49-F238E27FC236}">
                <a16:creationId xmlns:a16="http://schemas.microsoft.com/office/drawing/2014/main" id="{1746FF50-49A7-4BFF-BEAF-811AFBBA98D1}"/>
              </a:ext>
            </a:extLst>
          </p:cNvPr>
          <p:cNvSpPr>
            <a:spLocks noGrp="1"/>
          </p:cNvSpPr>
          <p:nvPr>
            <p:ph type="sldNum" sz="quarter" idx="12"/>
          </p:nvPr>
        </p:nvSpPr>
        <p:spPr/>
        <p:txBody>
          <a:bodyPr/>
          <a:lstStyle/>
          <a:p>
            <a:r>
              <a:rPr lang="da-DK" dirty="0"/>
              <a:t>Side </a:t>
            </a:r>
            <a:fld id="{24C8C45C-947F-4981-8B3F-4F32E973C901}" type="slidenum">
              <a:rPr lang="da-DK" smtClean="0"/>
              <a:pPr/>
              <a:t>3</a:t>
            </a:fld>
            <a:endParaRPr lang="da-DK" dirty="0"/>
          </a:p>
        </p:txBody>
      </p:sp>
      <p:sp>
        <p:nvSpPr>
          <p:cNvPr id="8" name="Titel 1">
            <a:extLst>
              <a:ext uri="{FF2B5EF4-FFF2-40B4-BE49-F238E27FC236}">
                <a16:creationId xmlns:a16="http://schemas.microsoft.com/office/drawing/2014/main" id="{B5F02E82-0F62-4C87-ACD8-376C7745A2DA}"/>
              </a:ext>
            </a:extLst>
          </p:cNvPr>
          <p:cNvSpPr txBox="1">
            <a:spLocks/>
          </p:cNvSpPr>
          <p:nvPr/>
        </p:nvSpPr>
        <p:spPr>
          <a:xfrm>
            <a:off x="848305" y="463636"/>
            <a:ext cx="8398800" cy="934890"/>
          </a:xfrm>
          <a:prstGeom prst="rect">
            <a:avLst/>
          </a:prstGeom>
        </p:spPr>
        <p:txBody>
          <a:bodyPr vert="horz" lIns="0" tIns="0" rIns="0" bIns="0" rtlCol="0" anchor="t" anchorCtr="0">
            <a:noAutofit/>
          </a:bodyPr>
          <a:lstStyle>
            <a:lvl1pPr algn="l" defTabSz="914400" rtl="0" eaLnBrk="1" latinLnBrk="0" hangingPunct="1">
              <a:lnSpc>
                <a:spcPct val="83000"/>
              </a:lnSpc>
              <a:spcBef>
                <a:spcPct val="0"/>
              </a:spcBef>
              <a:buNone/>
              <a:defRPr sz="3000" b="1" kern="1200">
                <a:solidFill>
                  <a:schemeClr val="bg2"/>
                </a:solidFill>
                <a:latin typeface="+mj-lt"/>
                <a:ea typeface="+mj-ea"/>
                <a:cs typeface="+mj-cs"/>
              </a:defRPr>
            </a:lvl1pPr>
          </a:lstStyle>
          <a:p>
            <a:r>
              <a:rPr lang="da-DK" dirty="0" smtClean="0"/>
              <a:t>Forløbsprogram for børn og unge med spiseforstyrrelse - 2017</a:t>
            </a:r>
            <a:endParaRPr lang="da-DK" dirty="0"/>
          </a:p>
        </p:txBody>
      </p:sp>
    </p:spTree>
    <p:extLst>
      <p:ext uri="{BB962C8B-B14F-4D97-AF65-F5344CB8AC3E}">
        <p14:creationId xmlns:p14="http://schemas.microsoft.com/office/powerpoint/2010/main" val="179775368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indhold 1"/>
          <p:cNvSpPr>
            <a:spLocks noGrp="1"/>
          </p:cNvSpPr>
          <p:nvPr>
            <p:ph idx="1"/>
          </p:nvPr>
        </p:nvSpPr>
        <p:spPr>
          <a:xfrm>
            <a:off x="432000" y="1543060"/>
            <a:ext cx="8398800" cy="4197600"/>
          </a:xfrm>
        </p:spPr>
        <p:txBody>
          <a:bodyPr/>
          <a:lstStyle/>
          <a:p>
            <a:pPr marL="0" indent="0">
              <a:buNone/>
            </a:pPr>
            <a:r>
              <a:rPr lang="da-DK" b="1" dirty="0" smtClean="0"/>
              <a:t>Anbefalinger om:</a:t>
            </a:r>
          </a:p>
          <a:p>
            <a:pPr marL="0" indent="0">
              <a:buNone/>
            </a:pPr>
            <a:endParaRPr lang="da-DK" b="1" dirty="0" smtClean="0"/>
          </a:p>
          <a:p>
            <a:pPr marL="0" indent="0">
              <a:buNone/>
            </a:pPr>
            <a:r>
              <a:rPr lang="da-DK" b="1" dirty="0" smtClean="0"/>
              <a:t>- samarbejde og koordination</a:t>
            </a:r>
          </a:p>
          <a:p>
            <a:pPr marL="0" indent="0">
              <a:buNone/>
            </a:pPr>
            <a:r>
              <a:rPr lang="da-DK" b="1" dirty="0" smtClean="0"/>
              <a:t>- graduerede indsatser og organisering</a:t>
            </a:r>
          </a:p>
          <a:p>
            <a:pPr marL="0" indent="0">
              <a:buNone/>
            </a:pPr>
            <a:r>
              <a:rPr lang="da-DK" b="1" dirty="0" smtClean="0"/>
              <a:t>- implementering og opfølgning</a:t>
            </a:r>
          </a:p>
          <a:p>
            <a:pPr marL="0" indent="0">
              <a:buNone/>
            </a:pPr>
            <a:endParaRPr lang="da-DK" dirty="0" smtClean="0"/>
          </a:p>
          <a:p>
            <a:pPr marL="0" indent="0">
              <a:buNone/>
            </a:pPr>
            <a:endParaRPr lang="da-DK" dirty="0"/>
          </a:p>
          <a:p>
            <a:pPr marL="0" indent="0">
              <a:buNone/>
            </a:pPr>
            <a:endParaRPr lang="da-DK" dirty="0" smtClean="0"/>
          </a:p>
          <a:p>
            <a:pPr marL="0" indent="0">
              <a:buNone/>
            </a:pPr>
            <a:r>
              <a:rPr lang="da-DK" dirty="0" smtClean="0"/>
              <a:t>Graduerede indsatser:</a:t>
            </a:r>
            <a:endParaRPr lang="da-DK" b="1" dirty="0" smtClean="0"/>
          </a:p>
          <a:p>
            <a:pPr marL="0" indent="0">
              <a:buNone/>
            </a:pPr>
            <a:endParaRPr lang="da-DK" dirty="0"/>
          </a:p>
        </p:txBody>
      </p:sp>
      <p:sp>
        <p:nvSpPr>
          <p:cNvPr id="3" name="Pladsholder til slidenummer 2"/>
          <p:cNvSpPr>
            <a:spLocks noGrp="1"/>
          </p:cNvSpPr>
          <p:nvPr>
            <p:ph type="sldNum" sz="quarter" idx="12"/>
          </p:nvPr>
        </p:nvSpPr>
        <p:spPr/>
        <p:txBody>
          <a:bodyPr/>
          <a:lstStyle/>
          <a:p>
            <a:r>
              <a:rPr lang="da-DK" smtClean="0"/>
              <a:t>Side </a:t>
            </a:r>
            <a:fld id="{24C8C45C-947F-4981-8B3F-4F32E973C901}" type="slidenum">
              <a:rPr lang="da-DK" smtClean="0"/>
              <a:pPr/>
              <a:t>4</a:t>
            </a:fld>
            <a:endParaRPr lang="da-DK" dirty="0"/>
          </a:p>
        </p:txBody>
      </p:sp>
      <p:sp>
        <p:nvSpPr>
          <p:cNvPr id="4" name="Titel 3"/>
          <p:cNvSpPr>
            <a:spLocks noGrp="1"/>
          </p:cNvSpPr>
          <p:nvPr>
            <p:ph type="title"/>
          </p:nvPr>
        </p:nvSpPr>
        <p:spPr/>
        <p:txBody>
          <a:bodyPr/>
          <a:lstStyle/>
          <a:p>
            <a:r>
              <a:rPr lang="da-DK" dirty="0" smtClean="0"/>
              <a:t>Forløbsprogram fortsat</a:t>
            </a:r>
            <a:endParaRPr lang="da-DK" dirty="0"/>
          </a:p>
        </p:txBody>
      </p:sp>
      <p:pic>
        <p:nvPicPr>
          <p:cNvPr id="10" name="Billede 9" descr="Trappe viser 4 trin:&#10;Trin 1 er den tidlige indsats, som peger mod trin 2 og 4.&#10;Trin 2 er den uddybende vurdering og indsats, som peger mod trin 1, 3 og 4.&#10;Trin 3 er udredning, diagnostik og behandling, som peger mod trin 2 og 4.&#10;Trin 4 er opfølgning." title="Oversigt over graduerede indsatser"/>
          <p:cNvPicPr>
            <a:picLocks noChangeAspect="1"/>
          </p:cNvPicPr>
          <p:nvPr/>
        </p:nvPicPr>
        <p:blipFill>
          <a:blip r:embed="rId3"/>
          <a:stretch>
            <a:fillRect/>
          </a:stretch>
        </p:blipFill>
        <p:spPr>
          <a:xfrm>
            <a:off x="2898754" y="3614048"/>
            <a:ext cx="3811073" cy="2764369"/>
          </a:xfrm>
          <a:prstGeom prst="rect">
            <a:avLst/>
          </a:prstGeom>
        </p:spPr>
      </p:pic>
    </p:spTree>
    <p:extLst>
      <p:ext uri="{BB962C8B-B14F-4D97-AF65-F5344CB8AC3E}">
        <p14:creationId xmlns:p14="http://schemas.microsoft.com/office/powerpoint/2010/main" val="410241210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indhold 1"/>
          <p:cNvSpPr>
            <a:spLocks noGrp="1"/>
          </p:cNvSpPr>
          <p:nvPr>
            <p:ph idx="1"/>
          </p:nvPr>
        </p:nvSpPr>
        <p:spPr>
          <a:xfrm>
            <a:off x="1027423" y="1874338"/>
            <a:ext cx="7530314" cy="4197600"/>
          </a:xfrm>
        </p:spPr>
        <p:txBody>
          <a:bodyPr vert="horz" lIns="0" tIns="0" rIns="0" bIns="0" rtlCol="0" anchor="t">
            <a:noAutofit/>
          </a:bodyPr>
          <a:lstStyle/>
          <a:p>
            <a:pPr marL="0" indent="0">
              <a:buNone/>
            </a:pPr>
            <a:r>
              <a:rPr lang="da-DK" b="1" dirty="0" smtClean="0"/>
              <a:t>1. Organisering </a:t>
            </a:r>
            <a:r>
              <a:rPr lang="da-DK" b="1" dirty="0"/>
              <a:t>og samarbejde </a:t>
            </a:r>
            <a:endParaRPr lang="da-DK" dirty="0"/>
          </a:p>
          <a:p>
            <a:pPr marL="0" indent="0">
              <a:buNone/>
            </a:pPr>
            <a:endParaRPr lang="da-DK" b="1" dirty="0" smtClean="0"/>
          </a:p>
          <a:p>
            <a:pPr marL="0" indent="0">
              <a:buNone/>
            </a:pPr>
            <a:endParaRPr lang="da-DK" b="1" dirty="0"/>
          </a:p>
          <a:p>
            <a:pPr marL="0" indent="0">
              <a:buNone/>
            </a:pPr>
            <a:r>
              <a:rPr lang="da-DK" b="1" dirty="0" smtClean="0"/>
              <a:t>2. Udredning </a:t>
            </a:r>
            <a:r>
              <a:rPr lang="da-DK" b="1" dirty="0"/>
              <a:t>og </a:t>
            </a:r>
            <a:r>
              <a:rPr lang="da-DK" b="1" dirty="0" smtClean="0"/>
              <a:t>behandling</a:t>
            </a:r>
          </a:p>
          <a:p>
            <a:pPr marL="0" indent="0">
              <a:buNone/>
            </a:pPr>
            <a:endParaRPr lang="da-DK" b="1" dirty="0"/>
          </a:p>
          <a:p>
            <a:pPr marL="0" indent="0">
              <a:buNone/>
            </a:pPr>
            <a:endParaRPr lang="da-DK" dirty="0"/>
          </a:p>
          <a:p>
            <a:pPr lvl="1" indent="-180295">
              <a:buNone/>
            </a:pPr>
            <a:r>
              <a:rPr lang="da-DK" b="1" dirty="0" smtClean="0"/>
              <a:t>3. Tidlige </a:t>
            </a:r>
            <a:r>
              <a:rPr lang="da-DK" b="1" dirty="0"/>
              <a:t>indsatser og rehabilitering i kommunen</a:t>
            </a:r>
            <a:endParaRPr lang="da-DK" dirty="0"/>
          </a:p>
          <a:p>
            <a:pPr marL="0" indent="0">
              <a:buNone/>
            </a:pPr>
            <a:endParaRPr lang="da-DK" dirty="0" smtClean="0"/>
          </a:p>
          <a:p>
            <a:pPr marL="0" indent="0">
              <a:buNone/>
            </a:pPr>
            <a:endParaRPr lang="da-DK" dirty="0"/>
          </a:p>
          <a:p>
            <a:pPr lvl="1">
              <a:buNone/>
            </a:pPr>
            <a:r>
              <a:rPr lang="da-DK" dirty="0" smtClean="0"/>
              <a:t>Tvangsoverspisning (BED)</a:t>
            </a:r>
            <a:endParaRPr lang="da-DK" dirty="0"/>
          </a:p>
          <a:p>
            <a:pPr marL="359410" lvl="2" indent="-179705"/>
            <a:r>
              <a:rPr lang="da-DK" dirty="0"/>
              <a:t>Visitationsretningslinjer 2022</a:t>
            </a:r>
          </a:p>
          <a:p>
            <a:pPr marL="359410" lvl="2" indent="-179705"/>
            <a:r>
              <a:rPr lang="da-DK" dirty="0"/>
              <a:t>Danske Regioner </a:t>
            </a:r>
            <a:r>
              <a:rPr lang="da-DK" dirty="0" smtClean="0"/>
              <a:t>– tværregional behandlingsvejledning</a:t>
            </a:r>
            <a:endParaRPr lang="da-DK" dirty="0"/>
          </a:p>
          <a:p>
            <a:pPr marL="359410" lvl="2" indent="-179705"/>
            <a:r>
              <a:rPr lang="da-DK" dirty="0"/>
              <a:t>Puljeinitiativer</a:t>
            </a:r>
          </a:p>
        </p:txBody>
      </p:sp>
      <p:sp>
        <p:nvSpPr>
          <p:cNvPr id="3" name="Pladsholder til slidenummer 2"/>
          <p:cNvSpPr>
            <a:spLocks noGrp="1"/>
          </p:cNvSpPr>
          <p:nvPr>
            <p:ph type="sldNum" sz="quarter" idx="12"/>
          </p:nvPr>
        </p:nvSpPr>
        <p:spPr/>
        <p:txBody>
          <a:bodyPr/>
          <a:lstStyle/>
          <a:p>
            <a:r>
              <a:rPr lang="da-DK"/>
              <a:t>Side </a:t>
            </a:r>
            <a:fld id="{24C8C45C-947F-4981-8B3F-4F32E973C901}" type="slidenum">
              <a:rPr lang="da-DK" smtClean="0"/>
              <a:pPr/>
              <a:t>5</a:t>
            </a:fld>
            <a:endParaRPr lang="da-DK" dirty="0"/>
          </a:p>
        </p:txBody>
      </p:sp>
      <p:sp>
        <p:nvSpPr>
          <p:cNvPr id="4" name="Titel 3"/>
          <p:cNvSpPr>
            <a:spLocks noGrp="1"/>
          </p:cNvSpPr>
          <p:nvPr>
            <p:ph type="title"/>
          </p:nvPr>
        </p:nvSpPr>
        <p:spPr/>
        <p:txBody>
          <a:bodyPr/>
          <a:lstStyle/>
          <a:p>
            <a:r>
              <a:rPr lang="da-DK" dirty="0"/>
              <a:t>Anbefalinger vedr. tværsektorielle forløb for mennesker med spiseforstyrrelser</a:t>
            </a:r>
          </a:p>
        </p:txBody>
      </p:sp>
    </p:spTree>
    <p:extLst>
      <p:ext uri="{BB962C8B-B14F-4D97-AF65-F5344CB8AC3E}">
        <p14:creationId xmlns:p14="http://schemas.microsoft.com/office/powerpoint/2010/main" val="156222897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indhold 1"/>
          <p:cNvSpPr>
            <a:spLocks noGrp="1"/>
          </p:cNvSpPr>
          <p:nvPr>
            <p:ph idx="1"/>
          </p:nvPr>
        </p:nvSpPr>
        <p:spPr>
          <a:xfrm>
            <a:off x="431999" y="1900799"/>
            <a:ext cx="10011411" cy="4291453"/>
          </a:xfrm>
        </p:spPr>
        <p:txBody>
          <a:bodyPr/>
          <a:lstStyle/>
          <a:p>
            <a:pPr marL="0" indent="0">
              <a:buNone/>
            </a:pPr>
            <a:r>
              <a:rPr lang="da-DK" b="1" dirty="0"/>
              <a:t>Organisering og samarbejde </a:t>
            </a:r>
            <a:endParaRPr lang="da-DK" dirty="0"/>
          </a:p>
          <a:p>
            <a:pPr marL="359410" lvl="3" indent="-179705"/>
            <a:r>
              <a:rPr lang="da-DK" b="1" dirty="0"/>
              <a:t>Graduerede indsatser</a:t>
            </a:r>
            <a:r>
              <a:rPr lang="da-DK" dirty="0"/>
              <a:t> i kommuner, almen praksis og </a:t>
            </a:r>
            <a:r>
              <a:rPr lang="da-DK" dirty="0" smtClean="0"/>
              <a:t>regioner</a:t>
            </a:r>
          </a:p>
          <a:p>
            <a:pPr marL="359410" lvl="3" indent="-179705"/>
            <a:r>
              <a:rPr lang="da-DK" dirty="0" smtClean="0"/>
              <a:t>Et koordineret</a:t>
            </a:r>
            <a:r>
              <a:rPr lang="da-DK" dirty="0"/>
              <a:t>, </a:t>
            </a:r>
            <a:r>
              <a:rPr lang="da-DK" dirty="0" smtClean="0"/>
              <a:t>sammenhængende forløb. Centralt </a:t>
            </a:r>
            <a:r>
              <a:rPr lang="da-DK" dirty="0"/>
              <a:t>at der </a:t>
            </a:r>
            <a:r>
              <a:rPr lang="da-DK" b="1" dirty="0"/>
              <a:t>udpeges en ansvarlig </a:t>
            </a:r>
            <a:r>
              <a:rPr lang="da-DK" b="1" dirty="0" smtClean="0"/>
              <a:t>tovholder</a:t>
            </a:r>
            <a:r>
              <a:rPr lang="da-DK" dirty="0" smtClean="0"/>
              <a:t>/kontaktperson</a:t>
            </a:r>
            <a:r>
              <a:rPr lang="da-DK" dirty="0"/>
              <a:t>. </a:t>
            </a:r>
            <a:endParaRPr lang="da-DK" dirty="0" smtClean="0"/>
          </a:p>
          <a:p>
            <a:pPr marL="359410" lvl="3" indent="-179705"/>
            <a:r>
              <a:rPr lang="da-DK" dirty="0" smtClean="0"/>
              <a:t>Sparring og rådgivning mellem fagpersoner som fast element</a:t>
            </a:r>
          </a:p>
          <a:p>
            <a:pPr marL="359410" lvl="3" indent="-179705"/>
            <a:endParaRPr lang="da-DK" dirty="0"/>
          </a:p>
          <a:p>
            <a:pPr marL="0" indent="0">
              <a:buNone/>
            </a:pPr>
            <a:r>
              <a:rPr lang="da-DK" b="1" dirty="0"/>
              <a:t>Udredning og behandling</a:t>
            </a:r>
          </a:p>
          <a:p>
            <a:pPr marL="359410" lvl="2" indent="-179705"/>
            <a:r>
              <a:rPr lang="da-DK" dirty="0" smtClean="0"/>
              <a:t>Kan påbegyndes </a:t>
            </a:r>
            <a:r>
              <a:rPr lang="da-DK" dirty="0"/>
              <a:t>i almen </a:t>
            </a:r>
            <a:r>
              <a:rPr lang="da-DK" dirty="0" smtClean="0"/>
              <a:t>praksis, mulighed for rådgivning og sparring fra regional psykiatri. </a:t>
            </a:r>
          </a:p>
          <a:p>
            <a:pPr marL="359410" lvl="2" indent="-179705"/>
            <a:r>
              <a:rPr lang="da-DK" dirty="0" smtClean="0"/>
              <a:t>primært </a:t>
            </a:r>
            <a:r>
              <a:rPr lang="da-DK" dirty="0"/>
              <a:t>foregå i </a:t>
            </a:r>
            <a:r>
              <a:rPr lang="da-DK" dirty="0" smtClean="0"/>
              <a:t>hospitalsregi af sundhedsfagligt personale med specialviden om spiseforstyrrelser</a:t>
            </a:r>
          </a:p>
          <a:p>
            <a:pPr marL="179705" lvl="2" indent="0">
              <a:buNone/>
            </a:pPr>
            <a:endParaRPr lang="da-DK" dirty="0"/>
          </a:p>
          <a:p>
            <a:pPr marL="0" indent="0">
              <a:buNone/>
            </a:pPr>
            <a:r>
              <a:rPr lang="da-DK" b="1" dirty="0"/>
              <a:t>Tidlige indsatser og rehabilitering i kommunen </a:t>
            </a:r>
          </a:p>
          <a:p>
            <a:pPr marL="359410" lvl="2" indent="-179705"/>
            <a:r>
              <a:rPr lang="da-DK" dirty="0" smtClean="0"/>
              <a:t>Kommunen</a:t>
            </a:r>
            <a:r>
              <a:rPr lang="da-DK" dirty="0"/>
              <a:t> har taget stilling til, hvordan man vil arbejde med gruppen af mennesker med spiseforstyrrelser, afdækning af relevante tilgængelige tilbud, og der etableres ved behov </a:t>
            </a:r>
            <a:r>
              <a:rPr lang="da-DK" dirty="0" smtClean="0"/>
              <a:t>tilbud. Kan </a:t>
            </a:r>
            <a:r>
              <a:rPr lang="da-DK" dirty="0"/>
              <a:t>f.eks. understøttes af klyngesamarbejdet</a:t>
            </a:r>
            <a:endParaRPr lang="da-DK" dirty="0" smtClean="0"/>
          </a:p>
          <a:p>
            <a:pPr marL="359410" lvl="2" indent="-179705"/>
            <a:r>
              <a:rPr lang="da-DK" dirty="0"/>
              <a:t>Kommunen opbygger/fortsætter udviklingen af </a:t>
            </a:r>
            <a:r>
              <a:rPr lang="da-DK" dirty="0" err="1" smtClean="0"/>
              <a:t>vidensmiljøer</a:t>
            </a:r>
            <a:r>
              <a:rPr lang="da-DK" dirty="0" smtClean="0"/>
              <a:t> </a:t>
            </a:r>
            <a:r>
              <a:rPr lang="da-DK" dirty="0"/>
              <a:t>om </a:t>
            </a:r>
            <a:r>
              <a:rPr lang="da-DK" dirty="0" smtClean="0"/>
              <a:t>spiseforstyrrelse</a:t>
            </a:r>
            <a:r>
              <a:rPr lang="da-DK" dirty="0"/>
              <a:t>, bestående af </a:t>
            </a:r>
            <a:r>
              <a:rPr lang="da-DK" b="1" dirty="0"/>
              <a:t>udpegede relevante ressourcepersoner</a:t>
            </a:r>
            <a:r>
              <a:rPr lang="da-DK" dirty="0"/>
              <a:t>, som kan </a:t>
            </a:r>
            <a:r>
              <a:rPr lang="da-DK" dirty="0" smtClean="0"/>
              <a:t>varetage indsatsen </a:t>
            </a:r>
            <a:endParaRPr lang="da-DK" dirty="0"/>
          </a:p>
          <a:p>
            <a:pPr marL="359410" lvl="2" indent="-179705"/>
            <a:r>
              <a:rPr lang="da-DK" dirty="0"/>
              <a:t>Ressourcepersonerne har viden om og erfaring med </a:t>
            </a:r>
            <a:r>
              <a:rPr lang="da-DK" dirty="0" smtClean="0"/>
              <a:t>spiseforstyrrelser. Viden om tidlige tegn, kan indlede dialog. </a:t>
            </a:r>
          </a:p>
          <a:p>
            <a:pPr marL="359410" lvl="2" indent="-179705"/>
            <a:r>
              <a:rPr lang="da-DK" dirty="0" smtClean="0"/>
              <a:t>Kommuner </a:t>
            </a:r>
            <a:r>
              <a:rPr lang="da-DK" dirty="0"/>
              <a:t>og regioner indgår samarbejdsaftaler omkring </a:t>
            </a:r>
            <a:r>
              <a:rPr lang="da-DK" b="1" dirty="0" smtClean="0"/>
              <a:t>rådgivning </a:t>
            </a:r>
            <a:r>
              <a:rPr lang="da-DK" b="1" dirty="0"/>
              <a:t>og gensidig vejledning</a:t>
            </a:r>
            <a:r>
              <a:rPr lang="da-DK" dirty="0"/>
              <a:t> omkring mennesker med </a:t>
            </a:r>
            <a:r>
              <a:rPr lang="da-DK" dirty="0" smtClean="0"/>
              <a:t>spiseforstyrrelser</a:t>
            </a:r>
          </a:p>
          <a:p>
            <a:pPr marL="359410" lvl="2" indent="-179705"/>
            <a:r>
              <a:rPr lang="da-DK" dirty="0" smtClean="0"/>
              <a:t>Løbende kompetenceudvikling, kurser, supervision mv.</a:t>
            </a:r>
          </a:p>
          <a:p>
            <a:pPr marL="359410" lvl="2" indent="-179705">
              <a:buNone/>
            </a:pPr>
            <a:endParaRPr lang="da-DK" dirty="0"/>
          </a:p>
          <a:p>
            <a:pPr marL="359410" lvl="3" indent="-179705"/>
            <a:endParaRPr lang="da-DK" dirty="0"/>
          </a:p>
        </p:txBody>
      </p:sp>
      <p:sp>
        <p:nvSpPr>
          <p:cNvPr id="3" name="Pladsholder til slidenummer 2"/>
          <p:cNvSpPr>
            <a:spLocks noGrp="1"/>
          </p:cNvSpPr>
          <p:nvPr>
            <p:ph type="sldNum" sz="quarter" idx="12"/>
          </p:nvPr>
        </p:nvSpPr>
        <p:spPr/>
        <p:txBody>
          <a:bodyPr/>
          <a:lstStyle/>
          <a:p>
            <a:r>
              <a:rPr lang="da-DK" smtClean="0"/>
              <a:t>Side </a:t>
            </a:r>
            <a:fld id="{24C8C45C-947F-4981-8B3F-4F32E973C901}" type="slidenum">
              <a:rPr lang="da-DK" smtClean="0"/>
              <a:pPr/>
              <a:t>6</a:t>
            </a:fld>
            <a:endParaRPr lang="da-DK" dirty="0"/>
          </a:p>
        </p:txBody>
      </p:sp>
      <p:sp>
        <p:nvSpPr>
          <p:cNvPr id="4" name="Titel 3"/>
          <p:cNvSpPr>
            <a:spLocks noGrp="1"/>
          </p:cNvSpPr>
          <p:nvPr>
            <p:ph type="title"/>
          </p:nvPr>
        </p:nvSpPr>
        <p:spPr/>
        <p:txBody>
          <a:bodyPr/>
          <a:lstStyle/>
          <a:p>
            <a:r>
              <a:rPr lang="da-DK" dirty="0"/>
              <a:t>Anbefalinger vedr. tværsektorielle forløb for mennesker med </a:t>
            </a:r>
            <a:r>
              <a:rPr lang="da-DK" dirty="0" smtClean="0"/>
              <a:t>spiseforstyrrelser (fortsat)</a:t>
            </a:r>
            <a:endParaRPr lang="da-DK" dirty="0"/>
          </a:p>
        </p:txBody>
      </p:sp>
    </p:spTree>
    <p:extLst>
      <p:ext uri="{BB962C8B-B14F-4D97-AF65-F5344CB8AC3E}">
        <p14:creationId xmlns:p14="http://schemas.microsoft.com/office/powerpoint/2010/main" val="43203488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ladsholder til slidenummer 2"/>
          <p:cNvSpPr>
            <a:spLocks noGrp="1"/>
          </p:cNvSpPr>
          <p:nvPr>
            <p:ph type="sldNum" sz="quarter" idx="12"/>
          </p:nvPr>
        </p:nvSpPr>
        <p:spPr/>
        <p:txBody>
          <a:bodyPr/>
          <a:lstStyle/>
          <a:p>
            <a:r>
              <a:rPr lang="da-DK"/>
              <a:t>Side </a:t>
            </a:r>
            <a:fld id="{24C8C45C-947F-4981-8B3F-4F32E973C901}" type="slidenum">
              <a:rPr lang="da-DK" smtClean="0"/>
              <a:pPr/>
              <a:t>7</a:t>
            </a:fld>
            <a:endParaRPr lang="da-DK" dirty="0"/>
          </a:p>
        </p:txBody>
      </p:sp>
      <p:sp>
        <p:nvSpPr>
          <p:cNvPr id="4" name="Titel 3"/>
          <p:cNvSpPr>
            <a:spLocks noGrp="1"/>
          </p:cNvSpPr>
          <p:nvPr>
            <p:ph type="title"/>
          </p:nvPr>
        </p:nvSpPr>
        <p:spPr/>
        <p:txBody>
          <a:bodyPr/>
          <a:lstStyle/>
          <a:p>
            <a:pPr algn="ctr"/>
            <a:r>
              <a:rPr lang="da-DK" dirty="0"/>
              <a:t>Fagligt oplæg til en 10-årsplan</a:t>
            </a:r>
          </a:p>
        </p:txBody>
      </p:sp>
      <p:sp>
        <p:nvSpPr>
          <p:cNvPr id="7" name="Tekstfelt 6">
            <a:extLst>
              <a:ext uri="{FF2B5EF4-FFF2-40B4-BE49-F238E27FC236}">
                <a16:creationId xmlns:a16="http://schemas.microsoft.com/office/drawing/2014/main" id="{D175EE5D-2D11-452D-8A14-F256A57BF749}"/>
              </a:ext>
            </a:extLst>
          </p:cNvPr>
          <p:cNvSpPr txBox="1"/>
          <p:nvPr/>
        </p:nvSpPr>
        <p:spPr>
          <a:xfrm>
            <a:off x="6787066" y="1360203"/>
            <a:ext cx="3533169" cy="3908762"/>
          </a:xfrm>
          <a:prstGeom prst="rect">
            <a:avLst/>
          </a:prstGeom>
          <a:noFill/>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r>
              <a:rPr lang="da-DK" sz="1500" b="1" dirty="0">
                <a:solidFill>
                  <a:schemeClr val="bg2"/>
                </a:solidFill>
                <a:latin typeface="+mj-lt"/>
                <a:ea typeface="+mj-ea"/>
                <a:cs typeface="+mj-cs"/>
              </a:rPr>
              <a:t>De 5 prioriterede indsatser:</a:t>
            </a:r>
          </a:p>
          <a:p>
            <a:endParaRPr lang="da-DK" sz="1500" b="1" dirty="0">
              <a:solidFill>
                <a:schemeClr val="bg2"/>
              </a:solidFill>
              <a:latin typeface="Raleway ExtraBold"/>
              <a:ea typeface="+mn-lt"/>
              <a:cs typeface="+mn-lt"/>
            </a:endParaRPr>
          </a:p>
          <a:p>
            <a:pPr marL="342900" indent="-342900">
              <a:buAutoNum type="arabicPeriod"/>
            </a:pPr>
            <a:r>
              <a:rPr lang="da-DK" sz="1500" dirty="0">
                <a:ea typeface="+mn-lt"/>
                <a:cs typeface="+mn-lt"/>
              </a:rPr>
              <a:t>Opbygning af et lettilgængeligt tilbud i kommunerne til børn og unge med psykisk mistrivsel af ensartet høj kvalitet</a:t>
            </a:r>
          </a:p>
          <a:p>
            <a:pPr marL="342900" indent="-342900">
              <a:buAutoNum type="arabicPeriod"/>
            </a:pPr>
            <a:endParaRPr lang="da-DK" sz="1500" dirty="0">
              <a:ea typeface="+mn-lt"/>
              <a:cs typeface="+mn-lt"/>
            </a:endParaRPr>
          </a:p>
          <a:p>
            <a:pPr marL="342900" indent="-342900">
              <a:buAutoNum type="arabicPeriod"/>
            </a:pPr>
            <a:r>
              <a:rPr lang="da-DK" sz="1500" dirty="0">
                <a:ea typeface="+mn-lt"/>
                <a:cs typeface="+mn-lt"/>
              </a:rPr>
              <a:t>Styrkede indsatser til mennesker med svær grad af psykisk lidelse</a:t>
            </a:r>
          </a:p>
          <a:p>
            <a:pPr marL="342900" indent="-342900">
              <a:buAutoNum type="arabicPeriod"/>
            </a:pPr>
            <a:endParaRPr lang="da-DK" sz="1500" dirty="0">
              <a:ea typeface="+mn-lt"/>
              <a:cs typeface="+mn-lt"/>
            </a:endParaRPr>
          </a:p>
          <a:p>
            <a:pPr marL="342900" indent="-342900">
              <a:buAutoNum type="arabicPeriod"/>
            </a:pPr>
            <a:r>
              <a:rPr lang="da-DK" sz="1500" dirty="0" err="1">
                <a:ea typeface="+mn-lt"/>
                <a:cs typeface="+mn-lt"/>
              </a:rPr>
              <a:t>Afstigmatisering</a:t>
            </a:r>
            <a:r>
              <a:rPr lang="da-DK" sz="1500" dirty="0">
                <a:ea typeface="+mn-lt"/>
                <a:cs typeface="+mn-lt"/>
              </a:rPr>
              <a:t> af psykisk lidelse</a:t>
            </a:r>
          </a:p>
          <a:p>
            <a:pPr marL="342900" indent="-342900">
              <a:buAutoNum type="arabicPeriod"/>
            </a:pPr>
            <a:endParaRPr lang="da-DK" sz="1500" dirty="0">
              <a:ea typeface="+mn-lt"/>
              <a:cs typeface="+mn-lt"/>
            </a:endParaRPr>
          </a:p>
          <a:p>
            <a:pPr marL="342900" indent="-342900">
              <a:buAutoNum type="arabicPeriod"/>
            </a:pPr>
            <a:r>
              <a:rPr lang="da-DK" sz="1500" dirty="0">
                <a:ea typeface="+mn-lt"/>
                <a:cs typeface="+mn-lt"/>
              </a:rPr>
              <a:t>Styrkede tværfaglige og evidensbaserede miljøer</a:t>
            </a:r>
          </a:p>
          <a:p>
            <a:pPr marL="342900" indent="-342900">
              <a:buAutoNum type="arabicPeriod"/>
            </a:pPr>
            <a:endParaRPr lang="da-DK" sz="1500" dirty="0">
              <a:ea typeface="+mn-lt"/>
              <a:cs typeface="+mn-lt"/>
            </a:endParaRPr>
          </a:p>
          <a:p>
            <a:pPr marL="342900" indent="-342900">
              <a:buAutoNum type="arabicPeriod"/>
            </a:pPr>
            <a:r>
              <a:rPr lang="da-DK" sz="1500" dirty="0">
                <a:ea typeface="+mn-lt"/>
                <a:cs typeface="+mn-lt"/>
              </a:rPr>
              <a:t>Forskning og udvikling</a:t>
            </a:r>
            <a:endParaRPr lang="da-DK" sz="1500" dirty="0"/>
          </a:p>
          <a:p>
            <a:pPr marL="342900" indent="-342900">
              <a:buAutoNum type="arabicPeriod"/>
            </a:pPr>
            <a:endParaRPr lang="da-DK" sz="1400" dirty="0"/>
          </a:p>
        </p:txBody>
      </p:sp>
    </p:spTree>
    <p:extLst>
      <p:ext uri="{BB962C8B-B14F-4D97-AF65-F5344CB8AC3E}">
        <p14:creationId xmlns:p14="http://schemas.microsoft.com/office/powerpoint/2010/main" val="113712056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ladsholder til slidenummer 2"/>
          <p:cNvSpPr>
            <a:spLocks noGrp="1"/>
          </p:cNvSpPr>
          <p:nvPr>
            <p:ph type="sldNum" sz="quarter" idx="12"/>
          </p:nvPr>
        </p:nvSpPr>
        <p:spPr/>
        <p:txBody>
          <a:bodyPr/>
          <a:lstStyle/>
          <a:p>
            <a:r>
              <a:rPr lang="da-DK"/>
              <a:t>Side </a:t>
            </a:r>
            <a:fld id="{24C8C45C-947F-4981-8B3F-4F32E973C901}" type="slidenum">
              <a:rPr lang="da-DK" smtClean="0"/>
              <a:pPr/>
              <a:t>8</a:t>
            </a:fld>
            <a:endParaRPr lang="da-DK" dirty="0"/>
          </a:p>
        </p:txBody>
      </p:sp>
      <p:sp>
        <p:nvSpPr>
          <p:cNvPr id="6" name="Titel 5"/>
          <p:cNvSpPr>
            <a:spLocks noGrp="1"/>
          </p:cNvSpPr>
          <p:nvPr>
            <p:ph type="title"/>
          </p:nvPr>
        </p:nvSpPr>
        <p:spPr>
          <a:xfrm>
            <a:off x="844895" y="591334"/>
            <a:ext cx="10745337" cy="934890"/>
          </a:xfrm>
        </p:spPr>
        <p:txBody>
          <a:bodyPr/>
          <a:lstStyle/>
          <a:p>
            <a:r>
              <a:rPr lang="da-DK" dirty="0" smtClean="0"/>
              <a:t>Særligt vedr. børn &amp; unge (herunder spiseforstyrrelser)</a:t>
            </a:r>
            <a:endParaRPr lang="da-DK" dirty="0"/>
          </a:p>
        </p:txBody>
      </p:sp>
      <p:pic>
        <p:nvPicPr>
          <p:cNvPr id="7" name="Billede 6"/>
          <p:cNvPicPr>
            <a:picLocks noChangeAspect="1"/>
          </p:cNvPicPr>
          <p:nvPr/>
        </p:nvPicPr>
        <p:blipFill>
          <a:blip r:embed="rId3"/>
          <a:stretch>
            <a:fillRect/>
          </a:stretch>
        </p:blipFill>
        <p:spPr>
          <a:xfrm>
            <a:off x="5965619" y="1169599"/>
            <a:ext cx="5624613" cy="6137914"/>
          </a:xfrm>
          <a:prstGeom prst="rect">
            <a:avLst/>
          </a:prstGeom>
        </p:spPr>
      </p:pic>
      <p:sp>
        <p:nvSpPr>
          <p:cNvPr id="5" name="Tekstfelt 4"/>
          <p:cNvSpPr txBox="1"/>
          <p:nvPr/>
        </p:nvSpPr>
        <p:spPr>
          <a:xfrm>
            <a:off x="948793" y="1664365"/>
            <a:ext cx="10641439" cy="307777"/>
          </a:xfrm>
          <a:prstGeom prst="rect">
            <a:avLst/>
          </a:prstGeom>
          <a:noFill/>
        </p:spPr>
        <p:txBody>
          <a:bodyPr wrap="square" lIns="0" tIns="0" rIns="0" bIns="0" rtlCol="0">
            <a:spAutoFit/>
          </a:bodyPr>
          <a:lstStyle/>
          <a:p>
            <a:r>
              <a:rPr lang="da-DK" sz="2000" dirty="0" smtClean="0"/>
              <a:t>Skal skrives ind som tekst, derefter skal billedet slettes.</a:t>
            </a:r>
            <a:endParaRPr lang="da-DK" sz="2000" dirty="0" smtClean="0"/>
          </a:p>
        </p:txBody>
      </p:sp>
    </p:spTree>
    <p:extLst>
      <p:ext uri="{BB962C8B-B14F-4D97-AF65-F5344CB8AC3E}">
        <p14:creationId xmlns:p14="http://schemas.microsoft.com/office/powerpoint/2010/main" val="2477224779"/>
      </p:ext>
    </p:extLst>
  </p:cSld>
  <p:clrMapOvr>
    <a:masterClrMapping/>
  </p:clrMapOvr>
  <p:timing>
    <p:tnLst>
      <p:par>
        <p:cTn id="1" dur="indefinite" restart="never" nodeType="tmRoot"/>
      </p:par>
    </p:tnLst>
  </p:timing>
</p:sld>
</file>

<file path=ppt/theme/theme1.xml><?xml version="1.0" encoding="utf-8"?>
<a:theme xmlns:a="http://schemas.openxmlformats.org/drawingml/2006/main" name="Sundhedsstyrelsen PowerPoint skabelon">
  <a:themeElements>
    <a:clrScheme name="Sundhedsstyrelsen - Mørk grøn">
      <a:dk1>
        <a:sysClr val="windowText" lastClr="000000"/>
      </a:dk1>
      <a:lt1>
        <a:sysClr val="window" lastClr="FFFFFF"/>
      </a:lt1>
      <a:dk2>
        <a:srgbClr val="99EFD7"/>
      </a:dk2>
      <a:lt2>
        <a:srgbClr val="005045"/>
      </a:lt2>
      <a:accent1>
        <a:srgbClr val="003F36"/>
      </a:accent1>
      <a:accent2>
        <a:srgbClr val="00D79B"/>
      </a:accent2>
      <a:accent3>
        <a:srgbClr val="005C8D"/>
      </a:accent3>
      <a:accent4>
        <a:srgbClr val="BEE3FF"/>
      </a:accent4>
      <a:accent5>
        <a:srgbClr val="441B3C"/>
      </a:accent5>
      <a:accent6>
        <a:srgbClr val="FF7896"/>
      </a:accent6>
      <a:hlink>
        <a:srgbClr val="00D79B"/>
      </a:hlink>
      <a:folHlink>
        <a:srgbClr val="005045"/>
      </a:folHlink>
    </a:clrScheme>
    <a:fontScheme name="Sundhedsstyrelsen">
      <a:majorFont>
        <a:latin typeface="Raleway ExtraBold"/>
        <a:ea typeface=""/>
        <a:cs typeface=""/>
      </a:majorFont>
      <a:minorFont>
        <a:latin typeface="Raleway"/>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solidFill>
            <a:schemeClr val="accent1"/>
          </a:solidFill>
        </a:ln>
      </a:spPr>
      <a:bodyPr rtlCol="0" anchor="ctr"/>
      <a:lstStyle>
        <a:defPPr algn="ctr">
          <a:defRPr sz="2000" noProof="0" dirty="0" err="1" smtClean="0"/>
        </a:defPPr>
      </a:lstStyle>
      <a:style>
        <a:lnRef idx="2">
          <a:schemeClr val="accent1">
            <a:shade val="50000"/>
          </a:schemeClr>
        </a:lnRef>
        <a:fillRef idx="1">
          <a:schemeClr val="accent1"/>
        </a:fillRef>
        <a:effectRef idx="0">
          <a:schemeClr val="accent1"/>
        </a:effectRef>
        <a:fontRef idx="minor">
          <a:schemeClr val="lt1"/>
        </a:fontRef>
      </a:style>
    </a:spDef>
    <a:lnDef>
      <a:spPr>
        <a:ln w="3175">
          <a:solidFill>
            <a:schemeClr val="accent1"/>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0" tIns="0" rIns="0" bIns="0" rtlCol="0">
        <a:spAutoFit/>
      </a:bodyPr>
      <a:lstStyle>
        <a:defPPr>
          <a:defRPr sz="2000" dirty="0" err="1" smtClean="0"/>
        </a:defPPr>
      </a:lstStyle>
    </a:txDef>
  </a:objectDefaults>
  <a:extraClrSchemeLst/>
  <a:extLst>
    <a:ext uri="{05A4C25C-085E-4340-85A3-A5531E510DB2}">
      <thm15:themeFamily xmlns:thm15="http://schemas.microsoft.com/office/thememl/2012/main" name="Blank.potx" id="{7A16F1A4-D7A2-47AD-8CC5-09B4829257D8}" vid="{BE58C47F-DC93-4865-BED4-2B512DFCA1BB}"/>
    </a:ext>
  </a:extLst>
</a:theme>
</file>

<file path=ppt/theme/theme2.xml><?xml version="1.0" encoding="utf-8"?>
<a:theme xmlns:a="http://schemas.openxmlformats.org/drawingml/2006/main" name="Office-tema">
  <a:themeElements>
    <a:clrScheme name="Kontor">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Skabelondesign Arial">
      <a:majorFont>
        <a:latin typeface="Arial"/>
        <a:ea typeface=""/>
        <a:cs typeface=""/>
      </a:majorFont>
      <a:minorFont>
        <a:latin typeface="Arial"/>
        <a:ea typeface=""/>
        <a:cs typeface=""/>
      </a:minorFont>
    </a:fontScheme>
    <a:fmtScheme name="Kontor">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Skabelondesign Arial">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ct:contentTypeSchema xmlns:ct="http://schemas.microsoft.com/office/2006/metadata/contentType" xmlns:ma="http://schemas.microsoft.com/office/2006/metadata/properties/metaAttributes" ct:_="" ma:_="" ma:contentTypeName="Dokument" ma:contentTypeID="0x0101007BE0C92707BCB24C9C772BE8F25EE0E7" ma:contentTypeVersion="12" ma:contentTypeDescription="Opret et nyt dokument." ma:contentTypeScope="" ma:versionID="9b6005a95c0a1ec208a83fc4ecf4798f">
  <xsd:schema xmlns:xsd="http://www.w3.org/2001/XMLSchema" xmlns:xs="http://www.w3.org/2001/XMLSchema" xmlns:p="http://schemas.microsoft.com/office/2006/metadata/properties" xmlns:ns3="011bce99-ebeb-4bba-ba0f-dfa0047fc44e" xmlns:ns4="9ce5818e-8a68-4efa-b263-a2fab1734a51" targetNamespace="http://schemas.microsoft.com/office/2006/metadata/properties" ma:root="true" ma:fieldsID="53ce3f7b0f33405596c204877efb3ccc" ns3:_="" ns4:_="">
    <xsd:import namespace="011bce99-ebeb-4bba-ba0f-dfa0047fc44e"/>
    <xsd:import namespace="9ce5818e-8a68-4efa-b263-a2fab1734a51"/>
    <xsd:element name="properties">
      <xsd:complexType>
        <xsd:sequence>
          <xsd:element name="documentManagement">
            <xsd:complexType>
              <xsd:all>
                <xsd:element ref="ns3:SharedWithUsers" minOccurs="0"/>
                <xsd:element ref="ns3:SharedWithDetails" minOccurs="0"/>
                <xsd:element ref="ns3:SharingHintHash" minOccurs="0"/>
                <xsd:element ref="ns4:MediaServiceMetadata" minOccurs="0"/>
                <xsd:element ref="ns4:MediaServiceFastMetadata" minOccurs="0"/>
                <xsd:element ref="ns4:MediaServiceAutoTags" minOccurs="0"/>
                <xsd:element ref="ns4:MediaServiceOCR" minOccurs="0"/>
                <xsd:element ref="ns4:MediaServiceGenerationTime" minOccurs="0"/>
                <xsd:element ref="ns4:MediaServiceEventHashCode" minOccurs="0"/>
                <xsd:element ref="ns4:MediaServiceDateTaken" minOccurs="0"/>
                <xsd:element ref="ns4:MediaServiceAutoKeyPoints" minOccurs="0"/>
                <xsd:element ref="ns4: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011bce99-ebeb-4bba-ba0f-dfa0047fc44e" elementFormDefault="qualified">
    <xsd:import namespace="http://schemas.microsoft.com/office/2006/documentManagement/types"/>
    <xsd:import namespace="http://schemas.microsoft.com/office/infopath/2007/PartnerControls"/>
    <xsd:element name="SharedWithUsers" ma:index="8" nillable="true" ma:displayName="Delt med"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Delt med detaljer" ma:internalName="SharedWithDetails" ma:readOnly="true">
      <xsd:simpleType>
        <xsd:restriction base="dms:Note">
          <xsd:maxLength value="255"/>
        </xsd:restriction>
      </xsd:simpleType>
    </xsd:element>
    <xsd:element name="SharingHintHash" ma:index="10" nillable="true" ma:displayName="Hashværdi for deling" ma:hidden="true" ma:internalName="SharingHintHash"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9ce5818e-8a68-4efa-b263-a2fab1734a51" elementFormDefault="qualified">
    <xsd:import namespace="http://schemas.microsoft.com/office/2006/documentManagement/types"/>
    <xsd:import namespace="http://schemas.microsoft.com/office/infopath/2007/PartnerControls"/>
    <xsd:element name="MediaServiceMetadata" ma:index="11" nillable="true" ma:displayName="MediaServiceMetadata" ma:hidden="true" ma:internalName="MediaServiceMetadata" ma:readOnly="true">
      <xsd:simpleType>
        <xsd:restriction base="dms:Note"/>
      </xsd:simpleType>
    </xsd:element>
    <xsd:element name="MediaServiceFastMetadata" ma:index="12" nillable="true" ma:displayName="MediaServiceFastMetadata" ma:hidden="true" ma:internalName="MediaServiceFastMetadata" ma:readOnly="true">
      <xsd:simpleType>
        <xsd:restriction base="dms:Note"/>
      </xsd:simpleType>
    </xsd:element>
    <xsd:element name="MediaServiceAutoTags" ma:index="13" nillable="true" ma:displayName="Tags" ma:internalName="MediaServiceAutoTags" ma:readOnly="true">
      <xsd:simpleType>
        <xsd:restriction base="dms:Text"/>
      </xsd:simpleType>
    </xsd:element>
    <xsd:element name="MediaServiceOCR" ma:index="14" nillable="true" ma:displayName="Extracted Text" ma:internalName="MediaServiceOCR" ma:readOnly="true">
      <xsd:simpleType>
        <xsd:restriction base="dms:Note">
          <xsd:maxLength value="255"/>
        </xsd:restriction>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DateTaken" ma:index="17" nillable="true" ma:displayName="MediaServiceDateTaken" ma:hidden="true" ma:internalName="MediaServiceDateTaken" ma:readOnly="true">
      <xsd:simpleType>
        <xsd:restriction base="dms:Text"/>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dholdstype"/>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7680B4B5-5B27-4DE8-BDB1-EFB753948BF7}">
  <ds:schemaRefs>
    <ds:schemaRef ds:uri="http://schemas.microsoft.com/sharepoint/v3/contenttype/forms"/>
  </ds:schemaRefs>
</ds:datastoreItem>
</file>

<file path=customXml/itemProps2.xml><?xml version="1.0" encoding="utf-8"?>
<ds:datastoreItem xmlns:ds="http://schemas.openxmlformats.org/officeDocument/2006/customXml" ds:itemID="{41F3676C-00F8-4276-ABBE-A4BDD3EFDF5B}">
  <ds:schemaRefs>
    <ds:schemaRef ds:uri="http://purl.org/dc/terms/"/>
    <ds:schemaRef ds:uri="http://schemas.openxmlformats.org/package/2006/metadata/core-properties"/>
    <ds:schemaRef ds:uri="http://purl.org/dc/dcmitype/"/>
    <ds:schemaRef ds:uri="http://schemas.microsoft.com/office/infopath/2007/PartnerControls"/>
    <ds:schemaRef ds:uri="http://purl.org/dc/elements/1.1/"/>
    <ds:schemaRef ds:uri="http://schemas.microsoft.com/office/2006/metadata/properties"/>
    <ds:schemaRef ds:uri="011bce99-ebeb-4bba-ba0f-dfa0047fc44e"/>
    <ds:schemaRef ds:uri="http://schemas.microsoft.com/office/2006/documentManagement/types"/>
    <ds:schemaRef ds:uri="9ce5818e-8a68-4efa-b263-a2fab1734a51"/>
    <ds:schemaRef ds:uri="http://www.w3.org/XML/1998/namespace"/>
  </ds:schemaRefs>
</ds:datastoreItem>
</file>

<file path=customXml/itemProps3.xml><?xml version="1.0" encoding="utf-8"?>
<ds:datastoreItem xmlns:ds="http://schemas.openxmlformats.org/officeDocument/2006/customXml" ds:itemID="{5CEB6272-B639-40CB-8889-D6622EB8CEE3}">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011bce99-ebeb-4bba-ba0f-dfa0047fc44e"/>
    <ds:schemaRef ds:uri="9ce5818e-8a68-4efa-b263-a2fab1734a5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blank</Template>
  <TotalTime>0</TotalTime>
  <Words>1513</Words>
  <Application>Microsoft Office PowerPoint</Application>
  <PresentationFormat>Widescreen</PresentationFormat>
  <Paragraphs>131</Paragraphs>
  <Slides>8</Slides>
  <Notes>6</Notes>
  <HiddenSlides>0</HiddenSlides>
  <MMClips>0</MMClips>
  <ScaleCrop>false</ScaleCrop>
  <HeadingPairs>
    <vt:vector size="6" baseType="variant">
      <vt:variant>
        <vt:lpstr>Benyttede skrifttyper</vt:lpstr>
      </vt:variant>
      <vt:variant>
        <vt:i4>4</vt:i4>
      </vt:variant>
      <vt:variant>
        <vt:lpstr>Tema</vt:lpstr>
      </vt:variant>
      <vt:variant>
        <vt:i4>1</vt:i4>
      </vt:variant>
      <vt:variant>
        <vt:lpstr>Slidetitler</vt:lpstr>
      </vt:variant>
      <vt:variant>
        <vt:i4>8</vt:i4>
      </vt:variant>
    </vt:vector>
  </HeadingPairs>
  <TitlesOfParts>
    <vt:vector size="13" baseType="lpstr">
      <vt:lpstr>Calibri</vt:lpstr>
      <vt:lpstr>Raleway</vt:lpstr>
      <vt:lpstr>Raleway ExtraBold</vt:lpstr>
      <vt:lpstr>Arial</vt:lpstr>
      <vt:lpstr>Sundhedsstyrelsen PowerPoint skabelon</vt:lpstr>
      <vt:lpstr>Det tværfaglige og tværsektorielle samarbejde</vt:lpstr>
      <vt:lpstr>Disposition</vt:lpstr>
      <vt:lpstr>Formål:  at understøtte et godt tværsektorielt samarbejde omkring børn og unge med spiseforstyrrelser</vt:lpstr>
      <vt:lpstr>Forløbsprogram fortsat</vt:lpstr>
      <vt:lpstr>Anbefalinger vedr. tværsektorielle forløb for mennesker med spiseforstyrrelser</vt:lpstr>
      <vt:lpstr>Anbefalinger vedr. tværsektorielle forløb for mennesker med spiseforstyrrelser (fortsat)</vt:lpstr>
      <vt:lpstr>Fagligt oplæg til en 10-årsplan</vt:lpstr>
      <vt:lpstr>Særligt vedr. børn &amp; unge (herunder spiseforstyrrelser)</vt:lpstr>
    </vt:vector>
  </TitlesOfParts>
  <Manager/>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Arbejdet med spiseforstyrrelser i Sundhedsstyrelsen</dc:title>
  <dc:creator/>
  <cp:lastModifiedBy/>
  <cp:revision>95</cp:revision>
  <dcterms:created xsi:type="dcterms:W3CDTF">2022-03-17T09:48:37Z</dcterms:created>
  <dcterms:modified xsi:type="dcterms:W3CDTF">2022-05-20T09:40:16Z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ed by">
    <vt:lpwstr>www.skabelondesign.dk</vt:lpwstr>
  </property>
  <property fmtid="{D5CDD505-2E9C-101B-9397-08002B2CF9AE}" pid="3" name="ContentTypeId">
    <vt:lpwstr>0x0101007BE0C92707BCB24C9C772BE8F25EE0E7</vt:lpwstr>
  </property>
</Properties>
</file>