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/>
              <a:t>Team for spiseforstyrrelser </a:t>
            </a:r>
            <a:br>
              <a:rPr lang="da-DK" sz="4400" dirty="0"/>
            </a:br>
            <a:r>
              <a:rPr lang="da-DK" sz="4400" dirty="0"/>
              <a:t>Vejle Kommune</a:t>
            </a:r>
          </a:p>
        </p:txBody>
      </p:sp>
      <p:pic>
        <p:nvPicPr>
          <p:cNvPr id="4" name="Picture 2" descr="https://attachments.office.net/owa/CAMWO%40vejle.dk/service.svc/s/GetAttachmentThumbnail?id=AAMkAGUwZGQ0NTkwLTRiY2ItNDYxOS1iYWY2LTA1NjkxM2FjZDhiMQBGAAAAAAABw%2BQWDeU5SrP72096AZCcBwCymXcVQLClQriAfhmkFGRDAAAAt%2Bf9AAAOFneKWS2xS6bJllBib87%2FAADJFt6iAAABEgAQAH6ZmgQDOstOttbYxrUKtwg%3D&amp;thumbnailType=2&amp;token=eyJhbGciOiJSUzI1NiIsImtpZCI6IkZBRDY1NDI2MkM2QUYyOTYxQUExRThDQUI3OEZGMUIyNzBFNzA3RTkiLCJ0eXAiOiJKV1QiLCJ4NXQiOiItdFpVSml4cThwWWFvZWpLdDRfeHNuRG5CLWsifQ.eyJvcmlnaW4iOiJodHRwczovL291dGxvb2sub2ZmaWNlLmNvbSIsInVjIjoiMmE2NDQwY2VhZjEwNGI2NDhlNDE4YjNiMDMxMzA4NTgiLCJzaWduaW5fc3RhdGUiOiJbXCJkdmNfbW5nZFwiLFwiZHZjX2RtamRcIixcImlua25vd25udHdrXCIsXCJrbXNpXCJdIiwidmVyIjoiRXhjaGFuZ2UuQ2FsbGJhY2suVjEiLCJhcHBjdHhzZW5kZXIiOiJPd2FEb3dubG9hZEBhMmI0MGIyZC0yYTU2LTRlNTAtOWUzMS02NjhjMzhmMThjZDAiLCJpc3NyaW5nIjoiV1ciLCJhcHBjdHgiOiJ7XCJtc2V4Y2hwcm90XCI6XCJvd2FcIixcInB1aWRcIjpcIjExNTM5NzcwMjU3NDc3NTE1OTlcIixcInNjb3BlXCI6XCJPd2FEb3dubG9hZFwiLFwib2lkXCI6XCIyODkwOGYxOS04ZTJjLTQ0YWEtODE2My1mZWZiYjExMWUyYzVcIixcInByaW1hcnlzaWRcIjpcIlMtMS01LTIxLTI0OTI4MzEyMTEtMzk3NzY2MDQ1Ny0yMzEwODI4Mzg3LTcyOTc3NjVcIn0iLCJuYmYiOjE2NTExMjQ2NzEsImV4cCI6MTY1MTEyNTI3MSwiaXNzIjoiMDAwMDAwMDItMDAwMC0wZmYxLWNlMDAtMDAwMDAwMDAwMDAwQGEyYjQwYjJkLTJhNTYtNGU1MC05ZTMxLTY2OGMzOGYxOGNkMCIsImF1ZCI6IjAwMDAwMDAyLTAwMDAtMGZmMS1jZTAwLTAwMDAwMDAwMDAwMC9hdHRhY2htZW50cy5vZmZpY2UubmV0QGEyYjQwYjJkLTJhNTYtNGU1MC05ZTMxLTY2OGMzOGYxOGNkMCIsImhhcHAiOiJvd2EifQ.fJbwyIzFwd4ch7UZHR7-NII81FAjtOjoeMNmyY0qRwMU3a6c_VkNIC8qny_I2F5H8qo9cHY9S58tLfEwzzMSCB6cQwOZc9BuyS_lRdJMag-k0aeFr_VVBWm1vQvDdfnrLPrWKaCq2-03xpHSSQytsSg36Jt3nb_Jt39ATtZczi2zbItiFKbAP2df5ZEkeTyNA-63yJc5fZtZDu0Coy7bGHhxNYmUYH0kihHi4RuErFc6PSKrwP8zjr62T6FYr4Cl82Got69ITEpGBDSLbRcTgkAA-3Kkq00dkWdz2PcOVFU4uRgPbfnWaDvyN2XQ0p8KG5r622x-JpA7svLwypWNJw&amp;X-OWA-CANARY=IW-m0pBYF0ye5v2k4wA_zLAlV2TaKNoYJnXQpacV0_QjllXXB1TYZgrNkKEpjcuAFfqLIePzKYw.&amp;owa=outlook.office.com&amp;scriptVer=20220408004.14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672" y="5487747"/>
            <a:ext cx="35433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2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Organisation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777412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7 </a:t>
            </a:r>
            <a:r>
              <a:rPr lang="da-DK" dirty="0"/>
              <a:t>medarbejdere ansat i teamet </a:t>
            </a:r>
          </a:p>
          <a:p>
            <a:r>
              <a:rPr lang="da-DK" dirty="0"/>
              <a:t>Forskellige </a:t>
            </a:r>
            <a:r>
              <a:rPr lang="da-DK" dirty="0" smtClean="0"/>
              <a:t>professioner</a:t>
            </a:r>
            <a:endParaRPr lang="da-DK" dirty="0"/>
          </a:p>
          <a:p>
            <a:r>
              <a:rPr lang="da-DK" dirty="0"/>
              <a:t>Målgruppe: Børn, unge og voksne </a:t>
            </a:r>
          </a:p>
          <a:p>
            <a:r>
              <a:rPr lang="da-DK" dirty="0"/>
              <a:t>§11, 52, og 85</a:t>
            </a:r>
          </a:p>
          <a:p>
            <a:r>
              <a:rPr lang="da-DK" dirty="0"/>
              <a:t>Forløbslængde 27 måneder i gennemsnit </a:t>
            </a:r>
          </a:p>
          <a:p>
            <a:r>
              <a:rPr lang="da-DK" dirty="0"/>
              <a:t>Indgang: Voksen myndighed eller Familieafdelingen </a:t>
            </a:r>
          </a:p>
          <a:p>
            <a:r>
              <a:rPr lang="da-DK" dirty="0"/>
              <a:t>Eksisteret i 8 år </a:t>
            </a:r>
          </a:p>
          <a:p>
            <a:r>
              <a:rPr lang="da-DK" dirty="0"/>
              <a:t>Tvangsoverspisning startede i år 2017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05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Takstpris: 777,kr pr. time </a:t>
            </a:r>
          </a:p>
          <a:p>
            <a:r>
              <a:rPr lang="da-DK" dirty="0"/>
              <a:t>Beregner takst ud fra lønbudget, ledelse, administration, transport, fællesudgifter (husleje, PC, mobil </a:t>
            </a:r>
            <a:r>
              <a:rPr lang="da-DK" dirty="0" err="1"/>
              <a:t>etc</a:t>
            </a:r>
            <a:r>
              <a:rPr lang="da-DK" dirty="0"/>
              <a:t>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150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Indsatser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Familieintervention, netværksintervention, spisetræning, støtte til motion, træning af dagligdagskompetencer, træning af psykologiske kompetencer, træning af sociale kompetencer, støtte til fritidsaktiviteter og beskæftigelses- eller uddannelsesrettede indsatser, samtaler om kostsammensætning, træning i kropsafgrænsning, gruppeterapi, naturterapi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929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en </a:t>
            </a:r>
            <a:r>
              <a:rPr lang="da-DK" dirty="0" smtClean="0"/>
              <a:t>pakkeløsning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Støtte til barnet 2 gange i ugen </a:t>
            </a:r>
          </a:p>
          <a:p>
            <a:r>
              <a:rPr lang="da-DK" dirty="0"/>
              <a:t>Forældresamtaler hver anden uge </a:t>
            </a:r>
          </a:p>
          <a:p>
            <a:r>
              <a:rPr lang="da-DK" dirty="0"/>
              <a:t>2 koblet på sagen </a:t>
            </a:r>
          </a:p>
          <a:p>
            <a:r>
              <a:rPr lang="da-DK" dirty="0"/>
              <a:t>Opfølgningsmøder hver 3, 6 eller 9 måned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9097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</a:t>
            </a:r>
            <a:r>
              <a:rPr lang="da-DK" dirty="0" smtClean="0"/>
              <a:t>på formål </a:t>
            </a:r>
            <a:r>
              <a:rPr lang="da-DK" dirty="0"/>
              <a:t>med støtten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Formålet med spisetræningen er, at X</a:t>
            </a:r>
            <a:br>
              <a:rPr lang="da-DK" dirty="0"/>
            </a:br>
            <a:r>
              <a:rPr lang="da-DK" dirty="0"/>
              <a:t>får et større kalorieindtag i </a:t>
            </a:r>
            <a:r>
              <a:rPr lang="da-DK" dirty="0" smtClean="0"/>
              <a:t>hverdagen.</a:t>
            </a:r>
          </a:p>
          <a:p>
            <a:r>
              <a:rPr lang="da-DK" dirty="0" smtClean="0"/>
              <a:t>Formålet </a:t>
            </a:r>
            <a:r>
              <a:rPr lang="da-DK" dirty="0"/>
              <a:t>med samtalerne med X er at</a:t>
            </a:r>
            <a:br>
              <a:rPr lang="da-DK" dirty="0"/>
            </a:br>
            <a:r>
              <a:rPr lang="da-DK" dirty="0"/>
              <a:t>nedsætte hendes overmotionering, at hjælpe</a:t>
            </a:r>
            <a:br>
              <a:rPr lang="da-DK" dirty="0"/>
            </a:br>
            <a:r>
              <a:rPr lang="da-DK" dirty="0"/>
              <a:t>X til at blive bedre til at mærke sig selv</a:t>
            </a:r>
            <a:br>
              <a:rPr lang="da-DK" dirty="0"/>
            </a:br>
            <a:r>
              <a:rPr lang="da-DK" dirty="0"/>
              <a:t>og sin </a:t>
            </a:r>
            <a:r>
              <a:rPr lang="da-DK" dirty="0" smtClean="0"/>
              <a:t>krop.</a:t>
            </a:r>
          </a:p>
          <a:p>
            <a:r>
              <a:rPr lang="da-DK" dirty="0" smtClean="0"/>
              <a:t>Formålet </a:t>
            </a:r>
            <a:r>
              <a:rPr lang="da-DK" dirty="0"/>
              <a:t>med samtalerne med X’s</a:t>
            </a:r>
            <a:br>
              <a:rPr lang="da-DK" dirty="0"/>
            </a:br>
            <a:r>
              <a:rPr lang="da-DK" dirty="0"/>
              <a:t>forældre er, at de modtager</a:t>
            </a:r>
            <a:br>
              <a:rPr lang="da-DK" dirty="0"/>
            </a:br>
            <a:r>
              <a:rPr lang="da-DK" dirty="0"/>
              <a:t>vejledning, rådgivning, sparring og redskaber</a:t>
            </a:r>
            <a:br>
              <a:rPr lang="da-DK" dirty="0"/>
            </a:br>
            <a:r>
              <a:rPr lang="da-DK" dirty="0"/>
              <a:t>i forbindelse med håndteringen af X’s</a:t>
            </a:r>
            <a:br>
              <a:rPr lang="da-DK" dirty="0"/>
            </a:br>
            <a:r>
              <a:rPr lang="da-DK" dirty="0"/>
              <a:t>sygdom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97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Samarbejdsaftale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Aftale mellem Familieafdelingen og Center for Social Rehabilitering (CSR) </a:t>
            </a:r>
          </a:p>
          <a:p>
            <a:r>
              <a:rPr lang="da-DK" dirty="0" smtClean="0"/>
              <a:t>Formål at kunne tilrettelægge/yde tidlig indsats </a:t>
            </a:r>
          </a:p>
          <a:p>
            <a:r>
              <a:rPr lang="da-DK" dirty="0" smtClean="0"/>
              <a:t>Tværfaglige samarbejde – forpligtelser </a:t>
            </a:r>
          </a:p>
          <a:p>
            <a:r>
              <a:rPr lang="da-DK" dirty="0" smtClean="0"/>
              <a:t>Indsatsmuligheder fra familieafdelingen og CSR </a:t>
            </a:r>
          </a:p>
          <a:p>
            <a:r>
              <a:rPr lang="da-DK" dirty="0" smtClean="0"/>
              <a:t>Arbejdsgang:</a:t>
            </a:r>
          </a:p>
          <a:p>
            <a:pPr marL="0" indent="0">
              <a:buNone/>
            </a:pPr>
            <a:r>
              <a:rPr lang="da-DK" dirty="0" smtClean="0"/>
              <a:t>Opstartsmøde</a:t>
            </a:r>
          </a:p>
          <a:p>
            <a:pPr marL="0" indent="0">
              <a:buNone/>
            </a:pPr>
            <a:r>
              <a:rPr lang="da-DK" dirty="0" smtClean="0"/>
              <a:t>Kontraktoprettelse </a:t>
            </a:r>
          </a:p>
          <a:p>
            <a:pPr marL="0" indent="0">
              <a:buNone/>
            </a:pPr>
            <a:r>
              <a:rPr lang="da-DK" dirty="0" smtClean="0"/>
              <a:t>Opfølgningsmøde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54824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259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Team for spiseforstyrrelser  Vejle Kommune</vt:lpstr>
      <vt:lpstr>Organisation </vt:lpstr>
      <vt:lpstr>Økonomi </vt:lpstr>
      <vt:lpstr>Indsatser </vt:lpstr>
      <vt:lpstr>Eksempel på en pakkeløsning</vt:lpstr>
      <vt:lpstr>Eksempel på formål med støtten</vt:lpstr>
      <vt:lpstr>Samarbejdsaftale </vt:lpstr>
    </vt:vector>
  </TitlesOfParts>
  <Company>Vejle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for spiseforstyrrelser  Vejle Kommune</dc:title>
  <dc:creator>Mathilde Due Worm  Team Social &amp; Psykiatri 1 Vejle  Velfærd  Vejle Kommune</dc:creator>
  <cp:lastModifiedBy>Stine Redsted</cp:lastModifiedBy>
  <cp:revision>4</cp:revision>
  <dcterms:created xsi:type="dcterms:W3CDTF">2022-05-09T05:03:26Z</dcterms:created>
  <dcterms:modified xsi:type="dcterms:W3CDTF">2022-05-20T10:21:52Z</dcterms:modified>
</cp:coreProperties>
</file>