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4F15-E365-40A4-8AFA-A838F1D3DD66}" type="datetimeFigureOut">
              <a:rPr lang="da-DK" smtClean="0"/>
              <a:t>20-05-2022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8E1F-7BA0-4420-8422-9ADAE8D88A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232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4F15-E365-40A4-8AFA-A838F1D3DD66}" type="datetimeFigureOut">
              <a:rPr lang="da-DK" smtClean="0"/>
              <a:t>20-05-2022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8E1F-7BA0-4420-8422-9ADAE8D88A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255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4F15-E365-40A4-8AFA-A838F1D3DD66}" type="datetimeFigureOut">
              <a:rPr lang="da-DK" smtClean="0"/>
              <a:t>20-05-2022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8E1F-7BA0-4420-8422-9ADAE8D88A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1277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Rediger typografien i masterens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4F15-E365-40A4-8AFA-A838F1D3DD66}" type="datetimeFigureOut">
              <a:rPr lang="da-DK" smtClean="0"/>
              <a:t>20-05-2022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8E1F-7BA0-4420-8422-9ADAE8D88A49}" type="slidenum">
              <a:rPr lang="da-DK" smtClean="0"/>
              <a:t>‹nr.›</a:t>
            </a:fld>
            <a:endParaRPr lang="da-DK"/>
          </a:p>
        </p:txBody>
      </p:sp>
      <p:pic>
        <p:nvPicPr>
          <p:cNvPr id="8" name="Billede 7" descr="X:\Regionshuset\Tværsektorielt samarbejde\Afdeling\Guides, skabeloner og praktisk\Skabeloner\Sundhedsaftale_Skabeloner\Logoer og grafisk materiale\Region-kommuner_trekløver_logo_juni2019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2213" y="279426"/>
            <a:ext cx="2133815" cy="7387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8228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4F15-E365-40A4-8AFA-A838F1D3DD66}" type="datetimeFigureOut">
              <a:rPr lang="da-DK" smtClean="0"/>
              <a:t>20-05-2022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8E1F-7BA0-4420-8422-9ADAE8D88A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9418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4F15-E365-40A4-8AFA-A838F1D3DD66}" type="datetimeFigureOut">
              <a:rPr lang="da-DK" smtClean="0"/>
              <a:t>20-05-2022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8E1F-7BA0-4420-8422-9ADAE8D88A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304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4F15-E365-40A4-8AFA-A838F1D3DD66}" type="datetimeFigureOut">
              <a:rPr lang="da-DK" smtClean="0"/>
              <a:t>20-05-2022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8E1F-7BA0-4420-8422-9ADAE8D88A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154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4F15-E365-40A4-8AFA-A838F1D3DD66}" type="datetimeFigureOut">
              <a:rPr lang="da-DK" smtClean="0"/>
              <a:t>20-05-2022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8E1F-7BA0-4420-8422-9ADAE8D88A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0484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4F15-E365-40A4-8AFA-A838F1D3DD66}" type="datetimeFigureOut">
              <a:rPr lang="da-DK" smtClean="0"/>
              <a:t>20-05-2022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8E1F-7BA0-4420-8422-9ADAE8D88A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9570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4F15-E365-40A4-8AFA-A838F1D3DD66}" type="datetimeFigureOut">
              <a:rPr lang="da-DK" smtClean="0"/>
              <a:t>20-05-2022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8E1F-7BA0-4420-8422-9ADAE8D88A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0876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4F15-E365-40A4-8AFA-A838F1D3DD66}" type="datetimeFigureOut">
              <a:rPr lang="da-DK" smtClean="0"/>
              <a:t>20-05-2022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C8E1F-7BA0-4420-8422-9ADAE8D88A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5501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C4F15-E365-40A4-8AFA-A838F1D3DD66}" type="datetimeFigureOut">
              <a:rPr lang="da-DK" smtClean="0"/>
              <a:t>20-05-2022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C8E1F-7BA0-4420-8422-9ADAE8D88A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7901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724658" y="2468165"/>
            <a:ext cx="9144000" cy="2387600"/>
          </a:xfrm>
        </p:spPr>
        <p:txBody>
          <a:bodyPr>
            <a:normAutofit/>
          </a:bodyPr>
          <a:lstStyle/>
          <a:p>
            <a:pPr algn="r"/>
            <a:r>
              <a:rPr lang="da-DK" b="1" dirty="0">
                <a:solidFill>
                  <a:srgbClr val="C00000"/>
                </a:solidFill>
                <a:latin typeface="+mn-lt"/>
              </a:rPr>
              <a:t>Spiseforstyrrelser blandt børn og unge i Syddanmark </a:t>
            </a:r>
            <a:endParaRPr lang="da-DK" b="1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2724658" y="4923631"/>
            <a:ext cx="9144000" cy="1655762"/>
          </a:xfrm>
        </p:spPr>
        <p:txBody>
          <a:bodyPr/>
          <a:lstStyle/>
          <a:p>
            <a:pPr algn="r"/>
            <a:r>
              <a:rPr lang="da-DK" dirty="0" smtClean="0"/>
              <a:t>Inspirations- og arbejdskonference</a:t>
            </a:r>
          </a:p>
          <a:p>
            <a:pPr algn="r"/>
            <a:r>
              <a:rPr lang="da-DK" dirty="0" smtClean="0"/>
              <a:t>Onsdag den 11. maj 2022 på </a:t>
            </a:r>
            <a:r>
              <a:rPr lang="da-DK" dirty="0" err="1" smtClean="0"/>
              <a:t>Comwell</a:t>
            </a:r>
            <a:r>
              <a:rPr lang="da-DK" dirty="0" smtClean="0"/>
              <a:t> Kolding</a:t>
            </a:r>
            <a:endParaRPr lang="da-DK" dirty="0"/>
          </a:p>
        </p:txBody>
      </p:sp>
      <p:pic>
        <p:nvPicPr>
          <p:cNvPr id="4" name="Billede 3" descr="Trekløver med blå, grøn og rødt blad med teksten &quot;Region Syddanmark og de 22 kommuner&quot;" title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204" y="377037"/>
            <a:ext cx="6174454" cy="21375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578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Paneldebat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Hvordan styrker vi det tværfaglige og tværsektorielle samarbejde om børn og unge med eller i risiko for en spiseforstyrrelse?</a:t>
            </a:r>
          </a:p>
          <a:p>
            <a:r>
              <a:rPr lang="da-DK" dirty="0" smtClean="0"/>
              <a:t>Hvordan kommer vi videre herfra?</a:t>
            </a:r>
          </a:p>
          <a:p>
            <a:endParaRPr lang="da-DK" dirty="0"/>
          </a:p>
          <a:p>
            <a:pPr marL="0" indent="0" algn="r">
              <a:buNone/>
            </a:pPr>
            <a:r>
              <a:rPr lang="da-DK" sz="2000" b="1" dirty="0"/>
              <a:t>Helle Schultz</a:t>
            </a:r>
            <a:r>
              <a:rPr lang="da-DK" sz="2000" dirty="0"/>
              <a:t>, </a:t>
            </a:r>
            <a:r>
              <a:rPr lang="da-DK" sz="2000" dirty="0" smtClean="0"/>
              <a:t>chef i Psykiatri </a:t>
            </a:r>
            <a:r>
              <a:rPr lang="da-DK" sz="2000" dirty="0"/>
              <a:t>og </a:t>
            </a:r>
            <a:r>
              <a:rPr lang="da-DK" sz="2000" dirty="0" smtClean="0"/>
              <a:t>Handicap, </a:t>
            </a:r>
            <a:r>
              <a:rPr lang="da-DK" sz="2000" dirty="0"/>
              <a:t>Sønderborg Kommune</a:t>
            </a:r>
          </a:p>
          <a:p>
            <a:pPr marL="0" indent="0" algn="r">
              <a:buNone/>
            </a:pPr>
            <a:r>
              <a:rPr lang="da-DK" sz="2000" b="1" dirty="0" smtClean="0"/>
              <a:t>Sussi </a:t>
            </a:r>
            <a:r>
              <a:rPr lang="da-DK" sz="2000" b="1" dirty="0"/>
              <a:t>Slumstrup</a:t>
            </a:r>
            <a:r>
              <a:rPr lang="da-DK" sz="2000" dirty="0"/>
              <a:t>, speciallæge, Børne- og ungdomspsykiatri </a:t>
            </a:r>
            <a:r>
              <a:rPr lang="da-DK" sz="2000" dirty="0" smtClean="0"/>
              <a:t>Sydjylland</a:t>
            </a:r>
          </a:p>
          <a:p>
            <a:pPr marL="0" indent="0" algn="r">
              <a:buNone/>
            </a:pPr>
            <a:r>
              <a:rPr lang="da-DK" sz="2000" b="1" dirty="0"/>
              <a:t>Teresa </a:t>
            </a:r>
            <a:r>
              <a:rPr lang="da-DK" sz="2000" b="1" dirty="0" err="1"/>
              <a:t>Schürmann</a:t>
            </a:r>
            <a:r>
              <a:rPr lang="da-DK" sz="2000" dirty="0"/>
              <a:t>, distriktsleder i Socialpsykiatrien, Sønderborg kommune</a:t>
            </a:r>
          </a:p>
          <a:p>
            <a:pPr marL="0" indent="0" algn="r">
              <a:buNone/>
            </a:pPr>
            <a:r>
              <a:rPr lang="da-DK" sz="2000" b="1" dirty="0" smtClean="0"/>
              <a:t>Steffen </a:t>
            </a:r>
            <a:r>
              <a:rPr lang="da-DK" sz="2000" b="1" dirty="0"/>
              <a:t>Skov Sønnichsen</a:t>
            </a:r>
            <a:r>
              <a:rPr lang="da-DK" sz="2000" dirty="0"/>
              <a:t>, </a:t>
            </a:r>
            <a:r>
              <a:rPr lang="da-DK" sz="2000" dirty="0" smtClean="0"/>
              <a:t>afdelingsleder, Familieplejen, Kolding Kommune</a:t>
            </a:r>
            <a:endParaRPr lang="da-DK" sz="2000" dirty="0"/>
          </a:p>
          <a:p>
            <a:pPr marL="0" indent="0" algn="r">
              <a:buNone/>
            </a:pPr>
            <a:r>
              <a:rPr lang="da-DK" sz="2000" b="1" dirty="0"/>
              <a:t>Mathilde Due Worm</a:t>
            </a:r>
            <a:r>
              <a:rPr lang="da-DK" sz="2000" dirty="0"/>
              <a:t>, </a:t>
            </a:r>
            <a:r>
              <a:rPr lang="da-DK" sz="2000" dirty="0" smtClean="0"/>
              <a:t>sygeplejerske, Vejle Kommune</a:t>
            </a:r>
            <a:endParaRPr lang="da-DK" sz="2000" dirty="0"/>
          </a:p>
          <a:p>
            <a:pPr marL="0" indent="0" algn="r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6540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0" dirty="0" smtClean="0"/>
              <a:t>Lokal drøftelse: 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Hvordan kommer vi i gang eller videre?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da-DK" dirty="0" smtClean="0"/>
              <a:t>Det lokale samarbejde: Aftaler, prioriteringer, anbefalinger til indsats</a:t>
            </a:r>
          </a:p>
          <a:p>
            <a:pPr marL="514350" indent="-514350">
              <a:buAutoNum type="arabicPeriod"/>
            </a:pPr>
            <a:r>
              <a:rPr lang="da-DK" dirty="0" smtClean="0"/>
              <a:t>Det fælles fokus og indsatsen på tværs: Anbefalinger</a:t>
            </a:r>
          </a:p>
          <a:p>
            <a:pPr marL="514350" indent="-514350">
              <a:buAutoNum type="arabicPeriod"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PS: Ressourceavisen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i="1" dirty="0" smtClean="0"/>
              <a:t>Kaffe og kage serveres under drøftelsen</a:t>
            </a:r>
            <a:endParaRPr lang="da-DK" i="1" dirty="0"/>
          </a:p>
        </p:txBody>
      </p:sp>
    </p:spTree>
    <p:extLst>
      <p:ext uri="{BB962C8B-B14F-4D97-AF65-F5344CB8AC3E}">
        <p14:creationId xmlns:p14="http://schemas.microsoft.com/office/powerpoint/2010/main" val="125926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0" dirty="0" smtClean="0"/>
              <a:t>Opsamling: </a:t>
            </a:r>
            <a:r>
              <a:rPr lang="da-DK" dirty="0" smtClean="0"/>
              <a:t>Anbefalinger til fælles </a:t>
            </a:r>
            <a:br>
              <a:rPr lang="da-DK" dirty="0" smtClean="0"/>
            </a:br>
            <a:r>
              <a:rPr lang="da-DK" dirty="0" smtClean="0"/>
              <a:t>fokus og indsatsen på tværs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6284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Afrunding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Teresa </a:t>
            </a:r>
            <a:r>
              <a:rPr lang="da-DK" dirty="0" err="1" smtClean="0"/>
              <a:t>Schürmann</a:t>
            </a:r>
            <a:r>
              <a:rPr lang="da-DK" dirty="0" smtClean="0"/>
              <a:t>, distriktsleder i Socialpsykiatrien, Sønderborg kommune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0459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Velkommen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Helle Schultz, Psykiatri og Handicap chef, Sønderborg Kommune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Thorsten </a:t>
            </a:r>
            <a:r>
              <a:rPr lang="da-DK" dirty="0"/>
              <a:t>Schumann, </a:t>
            </a:r>
            <a:r>
              <a:rPr lang="da-DK" dirty="0" smtClean="0"/>
              <a:t>ledende overlæge, Børne- og ungdomspsykiatri Sydjylland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853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Det har været en god dag, hvis du…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Har </a:t>
            </a:r>
            <a:r>
              <a:rPr lang="da-DK" dirty="0"/>
              <a:t>øget </a:t>
            </a:r>
            <a:r>
              <a:rPr lang="da-DK" dirty="0" smtClean="0"/>
              <a:t>din faglige </a:t>
            </a:r>
            <a:r>
              <a:rPr lang="da-DK" dirty="0"/>
              <a:t>viden og indsigt i behovet </a:t>
            </a:r>
            <a:r>
              <a:rPr lang="da-DK" dirty="0" smtClean="0"/>
              <a:t>for konkrete </a:t>
            </a:r>
            <a:r>
              <a:rPr lang="da-DK" dirty="0"/>
              <a:t>indsatser, arbejde og samarbejde </a:t>
            </a:r>
            <a:r>
              <a:rPr lang="da-DK" dirty="0" smtClean="0"/>
              <a:t>om børn </a:t>
            </a:r>
            <a:r>
              <a:rPr lang="da-DK" dirty="0"/>
              <a:t>og unge med eller i risiko for en spiseforstyrrelse</a:t>
            </a:r>
          </a:p>
          <a:p>
            <a:r>
              <a:rPr lang="da-DK" dirty="0" smtClean="0"/>
              <a:t>Har fået </a:t>
            </a:r>
            <a:r>
              <a:rPr lang="da-DK" dirty="0"/>
              <a:t>indsigt, der gør det muligt for dig at </a:t>
            </a:r>
            <a:r>
              <a:rPr lang="da-DK" dirty="0" smtClean="0"/>
              <a:t>videreudvikle og </a:t>
            </a:r>
            <a:r>
              <a:rPr lang="da-DK" dirty="0"/>
              <a:t>styrke samarbejdet inden for spiseforstyrrelsesområdet</a:t>
            </a:r>
          </a:p>
          <a:p>
            <a:r>
              <a:rPr lang="da-DK" dirty="0" smtClean="0"/>
              <a:t>Har </a:t>
            </a:r>
            <a:r>
              <a:rPr lang="da-DK" dirty="0"/>
              <a:t>overvejet </a:t>
            </a:r>
            <a:r>
              <a:rPr lang="da-DK" dirty="0" smtClean="0"/>
              <a:t>muligheder </a:t>
            </a:r>
            <a:r>
              <a:rPr lang="da-DK" dirty="0"/>
              <a:t>og taget skridt ift. </a:t>
            </a:r>
            <a:r>
              <a:rPr lang="da-DK" dirty="0" smtClean="0"/>
              <a:t>at komme </a:t>
            </a:r>
            <a:r>
              <a:rPr lang="da-DK" dirty="0"/>
              <a:t>i gang / komme videre med arbejdet </a:t>
            </a:r>
            <a:r>
              <a:rPr lang="da-DK" dirty="0" smtClean="0"/>
              <a:t>og samarbejdet </a:t>
            </a:r>
            <a:r>
              <a:rPr lang="da-DK" dirty="0"/>
              <a:t>inden for </a:t>
            </a:r>
            <a:r>
              <a:rPr lang="da-DK" dirty="0" smtClean="0"/>
              <a:t>spiseforstyrrelsesområdet i </a:t>
            </a:r>
            <a:r>
              <a:rPr lang="da-DK" dirty="0"/>
              <a:t>dit lokalområde</a:t>
            </a:r>
          </a:p>
        </p:txBody>
      </p:sp>
    </p:spTree>
    <p:extLst>
      <p:ext uri="{BB962C8B-B14F-4D97-AF65-F5344CB8AC3E}">
        <p14:creationId xmlns:p14="http://schemas.microsoft.com/office/powerpoint/2010/main" val="290233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Program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  <a:tabLst>
                <a:tab pos="1257300" algn="l"/>
              </a:tabLst>
            </a:pPr>
            <a:r>
              <a:rPr lang="da-DK" dirty="0" smtClean="0"/>
              <a:t>9.05	Det tværfaglige og tværsektorielle samarbejde v/M. Axelsen</a:t>
            </a:r>
          </a:p>
          <a:p>
            <a:pPr marL="0" indent="0">
              <a:buNone/>
              <a:tabLst>
                <a:tab pos="1257300" algn="l"/>
              </a:tabLst>
            </a:pPr>
            <a:r>
              <a:rPr lang="da-DK" dirty="0" smtClean="0"/>
              <a:t>9.20	Overblik over den nyeste viden v/S. Slumstrup</a:t>
            </a:r>
          </a:p>
          <a:p>
            <a:pPr marL="0" indent="0">
              <a:buNone/>
              <a:tabLst>
                <a:tab pos="1257300" algn="l"/>
              </a:tabLst>
            </a:pPr>
            <a:r>
              <a:rPr lang="da-DK" dirty="0" smtClean="0"/>
              <a:t>10.20	Pause</a:t>
            </a:r>
          </a:p>
          <a:p>
            <a:pPr marL="0" indent="0">
              <a:buNone/>
              <a:tabLst>
                <a:tab pos="1257300" algn="l"/>
              </a:tabLst>
            </a:pPr>
            <a:r>
              <a:rPr lang="da-DK" dirty="0" smtClean="0"/>
              <a:t>10.40	Inspirationsoplæg: Organisering og samarbejde i tre kommuner</a:t>
            </a:r>
          </a:p>
          <a:p>
            <a:pPr marL="0" indent="0">
              <a:buNone/>
              <a:tabLst>
                <a:tab pos="1257300" algn="l"/>
              </a:tabLst>
            </a:pPr>
            <a:r>
              <a:rPr lang="da-DK" dirty="0" smtClean="0"/>
              <a:t>12.30	Frokost</a:t>
            </a:r>
          </a:p>
          <a:p>
            <a:pPr marL="0" indent="0">
              <a:buNone/>
              <a:tabLst>
                <a:tab pos="1257300" algn="l"/>
              </a:tabLst>
            </a:pPr>
            <a:r>
              <a:rPr lang="da-DK" dirty="0" smtClean="0"/>
              <a:t>13.15	Panel: Hvordan styrker vi det tværfaglige og tværsektorielle 	samarbejde</a:t>
            </a:r>
          </a:p>
          <a:p>
            <a:pPr marL="0" indent="0">
              <a:buNone/>
              <a:tabLst>
                <a:tab pos="1257300" algn="l"/>
              </a:tabLst>
            </a:pPr>
            <a:r>
              <a:rPr lang="da-DK" dirty="0" smtClean="0"/>
              <a:t>14.00	Lokale drøftelser: Hvordan kommer vi i gang eller videre?</a:t>
            </a:r>
          </a:p>
          <a:p>
            <a:pPr marL="0" indent="0">
              <a:buNone/>
              <a:tabLst>
                <a:tab pos="1257300" algn="l"/>
              </a:tabLst>
            </a:pPr>
            <a:r>
              <a:rPr lang="da-DK" dirty="0" smtClean="0"/>
              <a:t>15.00	Opsamling: Anbefalinger til fælles fokus og indsats</a:t>
            </a:r>
          </a:p>
          <a:p>
            <a:pPr marL="0" indent="0">
              <a:buNone/>
              <a:tabLst>
                <a:tab pos="1257300" algn="l"/>
              </a:tabLst>
            </a:pPr>
            <a:r>
              <a:rPr lang="da-DK" dirty="0" smtClean="0"/>
              <a:t>15.25	Afrunding v/Theresa </a:t>
            </a:r>
            <a:r>
              <a:rPr lang="da-DK" dirty="0" err="1" smtClean="0"/>
              <a:t>Schürman</a:t>
            </a:r>
            <a:endParaRPr lang="da-DK" dirty="0" smtClean="0"/>
          </a:p>
          <a:p>
            <a:pPr marL="0" indent="0">
              <a:buNone/>
              <a:tabLst>
                <a:tab pos="1257300" algn="l"/>
              </a:tabLst>
            </a:pPr>
            <a:r>
              <a:rPr lang="da-DK" dirty="0" smtClean="0"/>
              <a:t>15.30	Tak for i dag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3112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Det tværfaglige og tværsektorielle samarbejde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Michael Axelsen, læge i Sundhedsstyrelsen, Sygehusplanlægning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0347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Overblik over den nyeste viden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Diagnostik og behandling af spiseforstyrrelser hos børn og unge</a:t>
            </a:r>
          </a:p>
          <a:p>
            <a:pPr marL="0" indent="0">
              <a:buNone/>
            </a:pPr>
            <a:r>
              <a:rPr lang="da-DK" dirty="0" smtClean="0"/>
              <a:t>Patientgruppens udfordringer</a:t>
            </a:r>
          </a:p>
          <a:p>
            <a:pPr marL="0" indent="0">
              <a:buNone/>
            </a:pPr>
            <a:r>
              <a:rPr lang="da-DK" dirty="0" smtClean="0"/>
              <a:t>Samarbejdets vigtighed</a:t>
            </a:r>
          </a:p>
          <a:p>
            <a:pPr marL="0" indent="0">
              <a:buNone/>
            </a:pPr>
            <a:r>
              <a:rPr lang="da-DK" dirty="0" smtClean="0"/>
              <a:t>v/Sussi Slumstrup, speciallæge, Børne- og ungdomspsykiatri Sydjylland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Ætiologien, opsporing og forebyggelse af spiseforstyrrelser hos børn og unge</a:t>
            </a:r>
          </a:p>
          <a:p>
            <a:pPr marL="0" indent="0">
              <a:buNone/>
            </a:pPr>
            <a:r>
              <a:rPr lang="da-DK" dirty="0" smtClean="0"/>
              <a:t>v/Loa Clausen, seniorforsker, psykolog, ph.d., Region Midtjylland</a:t>
            </a: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1342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Pause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8968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0" dirty="0" smtClean="0"/>
              <a:t>Inspiration: </a:t>
            </a:r>
            <a:r>
              <a:rPr lang="da-DK" dirty="0" smtClean="0"/>
              <a:t>Opstart og proces i </a:t>
            </a:r>
            <a:br>
              <a:rPr lang="da-DK" dirty="0" smtClean="0"/>
            </a:br>
            <a:r>
              <a:rPr lang="da-DK" dirty="0" smtClean="0"/>
              <a:t>kommunen ift. at indgå i et samarbejde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dirty="0" smtClean="0">
                <a:solidFill>
                  <a:srgbClr val="C00000"/>
                </a:solidFill>
              </a:rPr>
              <a:t>Sønderborg Kommune</a:t>
            </a:r>
          </a:p>
          <a:p>
            <a:pPr marL="0" indent="0">
              <a:buNone/>
            </a:pPr>
            <a:r>
              <a:rPr lang="da-DK" dirty="0" smtClean="0"/>
              <a:t>Teresa </a:t>
            </a:r>
            <a:r>
              <a:rPr lang="da-DK" dirty="0" err="1" smtClean="0"/>
              <a:t>Schürmann</a:t>
            </a:r>
            <a:r>
              <a:rPr lang="da-DK" dirty="0" smtClean="0"/>
              <a:t>, distriktsleder i Socialpsykiatrien</a:t>
            </a:r>
          </a:p>
          <a:p>
            <a:pPr marL="0" indent="0">
              <a:buNone/>
            </a:pPr>
            <a:endParaRPr lang="da-DK" sz="1200" dirty="0"/>
          </a:p>
          <a:p>
            <a:pPr marL="0" indent="0">
              <a:buNone/>
            </a:pPr>
            <a:r>
              <a:rPr lang="da-DK" dirty="0" smtClean="0">
                <a:solidFill>
                  <a:srgbClr val="C00000"/>
                </a:solidFill>
              </a:rPr>
              <a:t>Kolding Kommune</a:t>
            </a:r>
          </a:p>
          <a:p>
            <a:pPr marL="0" indent="0">
              <a:buNone/>
            </a:pPr>
            <a:r>
              <a:rPr lang="da-DK" dirty="0" smtClean="0"/>
              <a:t>Steffen Skov Sønnichsen, afdelingsleder Netværket, Team for spiseforstyrrelse, Familieplejen</a:t>
            </a:r>
          </a:p>
          <a:p>
            <a:pPr marL="0" indent="0">
              <a:buNone/>
            </a:pPr>
            <a:endParaRPr lang="da-DK" sz="1200" dirty="0"/>
          </a:p>
          <a:p>
            <a:pPr marL="0" indent="0">
              <a:buNone/>
            </a:pPr>
            <a:r>
              <a:rPr lang="da-DK" dirty="0" smtClean="0">
                <a:solidFill>
                  <a:srgbClr val="C00000"/>
                </a:solidFill>
              </a:rPr>
              <a:t>Vejle Kommune</a:t>
            </a:r>
          </a:p>
          <a:p>
            <a:pPr marL="0" indent="0">
              <a:buNone/>
            </a:pPr>
            <a:r>
              <a:rPr lang="da-DK" dirty="0" smtClean="0"/>
              <a:t>Mathilde Due Worm, sygeplejerske</a:t>
            </a:r>
          </a:p>
          <a:p>
            <a:pPr marL="0" indent="0">
              <a:buNone/>
            </a:pPr>
            <a:r>
              <a:rPr lang="da-DK" dirty="0"/>
              <a:t>Liv Boel , </a:t>
            </a:r>
            <a:r>
              <a:rPr lang="da-DK" dirty="0" smtClean="0"/>
              <a:t>sygeplejerske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5585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Frokost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6898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452</Words>
  <Application>Microsoft Office PowerPoint</Application>
  <PresentationFormat>Widescreen</PresentationFormat>
  <Paragraphs>63</Paragraphs>
  <Slides>13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Spiseforstyrrelser blandt børn og unge i Syddanmark </vt:lpstr>
      <vt:lpstr>Velkommen</vt:lpstr>
      <vt:lpstr>Det har været en god dag, hvis du…</vt:lpstr>
      <vt:lpstr>Program</vt:lpstr>
      <vt:lpstr>Det tværfaglige og tværsektorielle samarbejde</vt:lpstr>
      <vt:lpstr>Overblik over den nyeste viden</vt:lpstr>
      <vt:lpstr>Pause</vt:lpstr>
      <vt:lpstr>Inspiration: Opstart og proces i  kommunen ift. at indgå i et samarbejde</vt:lpstr>
      <vt:lpstr>Frokost</vt:lpstr>
      <vt:lpstr>Paneldebat</vt:lpstr>
      <vt:lpstr>Lokal drøftelse:  Hvordan kommer vi i gang eller videre?</vt:lpstr>
      <vt:lpstr>Opsamling: Anbefalinger til fælles  fokus og indsatsen på tværs</vt:lpstr>
      <vt:lpstr>Afrunding</vt:lpstr>
    </vt:vector>
  </TitlesOfParts>
  <Company>Region Syddanmark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Spiseforstyrrelser blandt børn og unge i Syddanmark</dc:title>
  <dc:creator>John Fredensborg Lassen</dc:creator>
  <cp:lastModifiedBy>Stine Redsted</cp:lastModifiedBy>
  <cp:revision>13</cp:revision>
  <dcterms:created xsi:type="dcterms:W3CDTF">2022-05-06T11:05:33Z</dcterms:created>
  <dcterms:modified xsi:type="dcterms:W3CDTF">2022-05-20T10:30:21Z</dcterms:modified>
</cp:coreProperties>
</file>